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30"/>
  </p:notesMasterIdLst>
  <p:sldIdLst>
    <p:sldId id="257" r:id="rId3"/>
    <p:sldId id="275" r:id="rId4"/>
    <p:sldId id="290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81" r:id="rId13"/>
    <p:sldId id="287" r:id="rId14"/>
    <p:sldId id="282" r:id="rId15"/>
    <p:sldId id="286" r:id="rId16"/>
    <p:sldId id="285" r:id="rId17"/>
    <p:sldId id="283" r:id="rId18"/>
    <p:sldId id="284" r:id="rId19"/>
    <p:sldId id="266" r:id="rId20"/>
    <p:sldId id="274" r:id="rId21"/>
    <p:sldId id="273" r:id="rId22"/>
    <p:sldId id="288" r:id="rId23"/>
    <p:sldId id="262" r:id="rId24"/>
    <p:sldId id="279" r:id="rId25"/>
    <p:sldId id="278" r:id="rId26"/>
    <p:sldId id="264" r:id="rId27"/>
    <p:sldId id="260" r:id="rId28"/>
    <p:sldId id="259" r:id="rId29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868" autoAdjust="0"/>
  </p:normalViewPr>
  <p:slideViewPr>
    <p:cSldViewPr>
      <p:cViewPr>
        <p:scale>
          <a:sx n="60" d="100"/>
          <a:sy n="60" d="100"/>
        </p:scale>
        <p:origin x="-1656" y="-36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5D4488-619B-4B27-B418-92D5AC93DA57}" type="doc">
      <dgm:prSet loTypeId="urn:microsoft.com/office/officeart/2005/8/layout/venn3" loCatId="relationship" qsTypeId="urn:microsoft.com/office/officeart/2005/8/quickstyle/3d1" qsCatId="3D" csTypeId="urn:microsoft.com/office/officeart/2005/8/colors/colorful5" csCatId="colorful" phldr="1"/>
      <dgm:spPr/>
    </dgm:pt>
    <dgm:pt modelId="{B268E391-8974-40FD-8110-7B2814E8EA7C}">
      <dgm:prSet phldrT="[文本]" custT="1"/>
      <dgm:spPr>
        <a:xfrm>
          <a:off x="2678" y="650391"/>
          <a:ext cx="2342554" cy="2342554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4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提高组织管理能力</a:t>
          </a:r>
          <a:endParaRPr lang="zh-CN" altLang="en-US" sz="2400" b="1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4331AAB-06A7-4443-A788-881C6966F1F7}" type="parTrans" cxnId="{AAD61ECA-FE25-4F00-9699-1448219ED357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58E6BA1B-5B38-4547-A8B1-FC3540DF3B29}" type="sibTrans" cxnId="{AAD61ECA-FE25-4F00-9699-1448219ED357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4DA20DC8-B2E1-4ABC-B242-F67DD4D6897D}">
      <dgm:prSet phldrT="[文本]" custT="1"/>
      <dgm:spPr>
        <a:xfrm>
          <a:off x="1876722" y="650391"/>
          <a:ext cx="2342554" cy="2342554"/>
        </a:xfrm>
        <a:prstGeom prst="ellipse">
          <a:avLst/>
        </a:prstGeom>
        <a:solidFill>
          <a:srgbClr val="4BACC6">
            <a:alpha val="50000"/>
            <a:hueOff val="-4966938"/>
            <a:satOff val="19906"/>
            <a:lumOff val="431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4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拟定目标提供参考</a:t>
          </a:r>
          <a:endParaRPr lang="zh-CN" altLang="en-US" sz="2400" b="1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87B6E67-0AEF-4B49-BEEE-1C5F7259E0AA}" type="parTrans" cxnId="{EA6F662C-3A25-439C-8921-44F6BEB29479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738A7BD9-DCA8-4A26-A8A1-7D7A56D1BBDB}" type="sibTrans" cxnId="{EA6F662C-3A25-439C-8921-44F6BEB29479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513BDF7B-520A-49A1-A555-13691815D712}">
      <dgm:prSet phldrT="[文本]" custT="1"/>
      <dgm:spPr>
        <a:xfrm>
          <a:off x="3750766" y="650391"/>
          <a:ext cx="2342554" cy="2342554"/>
        </a:xfrm>
        <a:prstGeom prst="ellipse">
          <a:avLst/>
        </a:prstGeom>
        <a:solidFill>
          <a:srgbClr val="4BACC6">
            <a:alpha val="50000"/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400" b="1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拟定计划提供依据</a:t>
          </a:r>
          <a:endParaRPr lang="zh-CN" altLang="en-US" sz="2400" b="1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79C18A3-2AE7-4155-8886-34F85D979F56}" type="parTrans" cxnId="{9A6C3248-820F-44C3-9F6B-903EC9F81B78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2CFC2346-40C3-45E7-B929-9DD116D211F3}" type="sibTrans" cxnId="{9A6C3248-820F-44C3-9F6B-903EC9F81B78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636A4215-9E9D-4D66-A910-55CFA83C36C0}" type="pres">
      <dgm:prSet presAssocID="{C15D4488-619B-4B27-B418-92D5AC93DA57}" presName="Name0" presStyleCnt="0">
        <dgm:presLayoutVars>
          <dgm:dir/>
          <dgm:resizeHandles val="exact"/>
        </dgm:presLayoutVars>
      </dgm:prSet>
      <dgm:spPr/>
    </dgm:pt>
    <dgm:pt modelId="{78954935-A782-46D7-B01E-AA8B40F9C89C}" type="pres">
      <dgm:prSet presAssocID="{B268E391-8974-40FD-8110-7B2814E8EA7C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166139-0ED7-47D2-AC64-123D389994CC}" type="pres">
      <dgm:prSet presAssocID="{58E6BA1B-5B38-4547-A8B1-FC3540DF3B29}" presName="space" presStyleCnt="0"/>
      <dgm:spPr/>
    </dgm:pt>
    <dgm:pt modelId="{97D5A872-5C9A-438B-8E48-A4CEC6BD388D}" type="pres">
      <dgm:prSet presAssocID="{4DA20DC8-B2E1-4ABC-B242-F67DD4D6897D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D5A3FC-31D7-4175-9887-D08DA4D52FE3}" type="pres">
      <dgm:prSet presAssocID="{738A7BD9-DCA8-4A26-A8A1-7D7A56D1BBDB}" presName="space" presStyleCnt="0"/>
      <dgm:spPr/>
    </dgm:pt>
    <dgm:pt modelId="{83A7D026-8A7C-4FBB-99AA-F9C29B1C0124}" type="pres">
      <dgm:prSet presAssocID="{513BDF7B-520A-49A1-A555-13691815D712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AD61ECA-FE25-4F00-9699-1448219ED357}" srcId="{C15D4488-619B-4B27-B418-92D5AC93DA57}" destId="{B268E391-8974-40FD-8110-7B2814E8EA7C}" srcOrd="0" destOrd="0" parTransId="{44331AAB-06A7-4443-A788-881C6966F1F7}" sibTransId="{58E6BA1B-5B38-4547-A8B1-FC3540DF3B29}"/>
    <dgm:cxn modelId="{DBAA2D80-D289-4E80-A8FB-BBDE9AB6E1BE}" type="presOf" srcId="{B268E391-8974-40FD-8110-7B2814E8EA7C}" destId="{78954935-A782-46D7-B01E-AA8B40F9C89C}" srcOrd="0" destOrd="0" presId="urn:microsoft.com/office/officeart/2005/8/layout/venn3"/>
    <dgm:cxn modelId="{9D76FE56-E8ED-4BDF-B35F-BF589FBA5382}" type="presOf" srcId="{C15D4488-619B-4B27-B418-92D5AC93DA57}" destId="{636A4215-9E9D-4D66-A910-55CFA83C36C0}" srcOrd="0" destOrd="0" presId="urn:microsoft.com/office/officeart/2005/8/layout/venn3"/>
    <dgm:cxn modelId="{EA6F662C-3A25-439C-8921-44F6BEB29479}" srcId="{C15D4488-619B-4B27-B418-92D5AC93DA57}" destId="{4DA20DC8-B2E1-4ABC-B242-F67DD4D6897D}" srcOrd="1" destOrd="0" parTransId="{687B6E67-0AEF-4B49-BEEE-1C5F7259E0AA}" sibTransId="{738A7BD9-DCA8-4A26-A8A1-7D7A56D1BBDB}"/>
    <dgm:cxn modelId="{B472B06A-25A1-4DDB-B65C-C436AC6D6AA0}" type="presOf" srcId="{513BDF7B-520A-49A1-A555-13691815D712}" destId="{83A7D026-8A7C-4FBB-99AA-F9C29B1C0124}" srcOrd="0" destOrd="0" presId="urn:microsoft.com/office/officeart/2005/8/layout/venn3"/>
    <dgm:cxn modelId="{68F45D9E-E01E-4F3A-93C8-0B22E73896CD}" type="presOf" srcId="{4DA20DC8-B2E1-4ABC-B242-F67DD4D6897D}" destId="{97D5A872-5C9A-438B-8E48-A4CEC6BD388D}" srcOrd="0" destOrd="0" presId="urn:microsoft.com/office/officeart/2005/8/layout/venn3"/>
    <dgm:cxn modelId="{9A6C3248-820F-44C3-9F6B-903EC9F81B78}" srcId="{C15D4488-619B-4B27-B418-92D5AC93DA57}" destId="{513BDF7B-520A-49A1-A555-13691815D712}" srcOrd="2" destOrd="0" parTransId="{779C18A3-2AE7-4155-8886-34F85D979F56}" sibTransId="{2CFC2346-40C3-45E7-B929-9DD116D211F3}"/>
    <dgm:cxn modelId="{A5A23671-C96A-4AD9-967E-FB0C823BCB5F}" type="presParOf" srcId="{636A4215-9E9D-4D66-A910-55CFA83C36C0}" destId="{78954935-A782-46D7-B01E-AA8B40F9C89C}" srcOrd="0" destOrd="0" presId="urn:microsoft.com/office/officeart/2005/8/layout/venn3"/>
    <dgm:cxn modelId="{89FC3837-C4CD-4DEA-AB5B-147F23F4FBE3}" type="presParOf" srcId="{636A4215-9E9D-4D66-A910-55CFA83C36C0}" destId="{53166139-0ED7-47D2-AC64-123D389994CC}" srcOrd="1" destOrd="0" presId="urn:microsoft.com/office/officeart/2005/8/layout/venn3"/>
    <dgm:cxn modelId="{5A9BF2A0-5307-4FFD-BD56-8B1EF33029DC}" type="presParOf" srcId="{636A4215-9E9D-4D66-A910-55CFA83C36C0}" destId="{97D5A872-5C9A-438B-8E48-A4CEC6BD388D}" srcOrd="2" destOrd="0" presId="urn:microsoft.com/office/officeart/2005/8/layout/venn3"/>
    <dgm:cxn modelId="{5BBC3F70-0F07-458A-9D13-79B812204D84}" type="presParOf" srcId="{636A4215-9E9D-4D66-A910-55CFA83C36C0}" destId="{4FD5A3FC-31D7-4175-9887-D08DA4D52FE3}" srcOrd="3" destOrd="0" presId="urn:microsoft.com/office/officeart/2005/8/layout/venn3"/>
    <dgm:cxn modelId="{1579FDEB-FF7F-492C-A966-134643DBBC99}" type="presParOf" srcId="{636A4215-9E9D-4D66-A910-55CFA83C36C0}" destId="{83A7D026-8A7C-4FBB-99AA-F9C29B1C0124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5D4488-619B-4B27-B418-92D5AC93DA57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4DA20DC8-B2E1-4ABC-B242-F67DD4D6897D}">
      <dgm:prSet phldrT="[文本]" custT="1"/>
      <dgm:spPr>
        <a:xfrm>
          <a:off x="386256" y="6606"/>
          <a:ext cx="2415678" cy="2415678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4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搭建部门沟通平台</a:t>
          </a:r>
          <a:endParaRPr lang="zh-CN" altLang="en-US" sz="24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87B6E67-0AEF-4B49-BEEE-1C5F7259E0AA}" type="parTrans" cxnId="{EA6F662C-3A25-439C-8921-44F6BEB29479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738A7BD9-DCA8-4A26-A8A1-7D7A56D1BBDB}" type="sibTrans" cxnId="{EA6F662C-3A25-439C-8921-44F6BEB29479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513BDF7B-520A-49A1-A555-13691815D712}">
      <dgm:prSet phldrT="[文本]" custT="1"/>
      <dgm:spPr>
        <a:xfrm>
          <a:off x="2127286" y="6606"/>
          <a:ext cx="2415678" cy="2415678"/>
        </a:xfrm>
        <a:prstGeom prst="ellipse">
          <a:avLst/>
        </a:prstGeom>
        <a:solidFill>
          <a:srgbClr val="4BACC6">
            <a:alpha val="50000"/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4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引导施工队伍管理</a:t>
          </a:r>
          <a:endParaRPr lang="zh-CN" altLang="en-US" sz="24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79C18A3-2AE7-4155-8886-34F85D979F56}" type="parTrans" cxnId="{9A6C3248-820F-44C3-9F6B-903EC9F81B78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2CFC2346-40C3-45E7-B929-9DD116D211F3}" type="sibTrans" cxnId="{9A6C3248-820F-44C3-9F6B-903EC9F81B78}">
      <dgm:prSet/>
      <dgm:spPr/>
      <dgm:t>
        <a:bodyPr/>
        <a:lstStyle/>
        <a:p>
          <a:endParaRPr lang="zh-CN" altLang="en-US" sz="2400" b="1">
            <a:latin typeface="微软雅黑" pitchFamily="34" charset="-122"/>
            <a:ea typeface="微软雅黑" pitchFamily="34" charset="-122"/>
          </a:endParaRPr>
        </a:p>
      </dgm:t>
    </dgm:pt>
    <dgm:pt modelId="{ED07C7C7-0B89-4B5F-973A-7F52E237915F}" type="pres">
      <dgm:prSet presAssocID="{C15D4488-619B-4B27-B418-92D5AC93DA57}" presName="compositeShape" presStyleCnt="0">
        <dgm:presLayoutVars>
          <dgm:chMax val="7"/>
          <dgm:dir/>
          <dgm:resizeHandles val="exact"/>
        </dgm:presLayoutVars>
      </dgm:prSet>
      <dgm:spPr/>
    </dgm:pt>
    <dgm:pt modelId="{1B5A5ADD-4C2C-4074-819B-89905E1DB9BB}" type="pres">
      <dgm:prSet presAssocID="{4DA20DC8-B2E1-4ABC-B242-F67DD4D6897D}" presName="circ1" presStyleLbl="vennNode1" presStyleIdx="0" presStyleCnt="2"/>
      <dgm:spPr/>
      <dgm:t>
        <a:bodyPr/>
        <a:lstStyle/>
        <a:p>
          <a:endParaRPr lang="zh-CN" altLang="en-US"/>
        </a:p>
      </dgm:t>
    </dgm:pt>
    <dgm:pt modelId="{8F336906-8EE2-4C97-8CF3-566E0FACAE0F}" type="pres">
      <dgm:prSet presAssocID="{4DA20DC8-B2E1-4ABC-B242-F67DD4D6897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D4F27C-D3C7-4704-ADC4-FF0C7F0C6E11}" type="pres">
      <dgm:prSet presAssocID="{513BDF7B-520A-49A1-A555-13691815D712}" presName="circ2" presStyleLbl="vennNode1" presStyleIdx="1" presStyleCnt="2"/>
      <dgm:spPr/>
      <dgm:t>
        <a:bodyPr/>
        <a:lstStyle/>
        <a:p>
          <a:endParaRPr lang="zh-CN" altLang="en-US"/>
        </a:p>
      </dgm:t>
    </dgm:pt>
    <dgm:pt modelId="{74F3B763-1B99-46E6-90C0-5F5145FDA848}" type="pres">
      <dgm:prSet presAssocID="{513BDF7B-520A-49A1-A555-13691815D71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70894B9-3220-4F8A-B046-0377240E7D0A}" type="presOf" srcId="{4DA20DC8-B2E1-4ABC-B242-F67DD4D6897D}" destId="{8F336906-8EE2-4C97-8CF3-566E0FACAE0F}" srcOrd="1" destOrd="0" presId="urn:microsoft.com/office/officeart/2005/8/layout/venn1"/>
    <dgm:cxn modelId="{964F790C-2674-45D2-BDA4-5F24D21018D3}" type="presOf" srcId="{4DA20DC8-B2E1-4ABC-B242-F67DD4D6897D}" destId="{1B5A5ADD-4C2C-4074-819B-89905E1DB9BB}" srcOrd="0" destOrd="0" presId="urn:microsoft.com/office/officeart/2005/8/layout/venn1"/>
    <dgm:cxn modelId="{EA6F662C-3A25-439C-8921-44F6BEB29479}" srcId="{C15D4488-619B-4B27-B418-92D5AC93DA57}" destId="{4DA20DC8-B2E1-4ABC-B242-F67DD4D6897D}" srcOrd="0" destOrd="0" parTransId="{687B6E67-0AEF-4B49-BEEE-1C5F7259E0AA}" sibTransId="{738A7BD9-DCA8-4A26-A8A1-7D7A56D1BBDB}"/>
    <dgm:cxn modelId="{2C7F2857-9822-4AB5-9E47-2A0454CE9BF4}" type="presOf" srcId="{C15D4488-619B-4B27-B418-92D5AC93DA57}" destId="{ED07C7C7-0B89-4B5F-973A-7F52E237915F}" srcOrd="0" destOrd="0" presId="urn:microsoft.com/office/officeart/2005/8/layout/venn1"/>
    <dgm:cxn modelId="{5211E375-6EF3-40CA-860A-730F7B79D7BA}" type="presOf" srcId="{513BDF7B-520A-49A1-A555-13691815D712}" destId="{A0D4F27C-D3C7-4704-ADC4-FF0C7F0C6E11}" srcOrd="0" destOrd="0" presId="urn:microsoft.com/office/officeart/2005/8/layout/venn1"/>
    <dgm:cxn modelId="{9A6C3248-820F-44C3-9F6B-903EC9F81B78}" srcId="{C15D4488-619B-4B27-B418-92D5AC93DA57}" destId="{513BDF7B-520A-49A1-A555-13691815D712}" srcOrd="1" destOrd="0" parTransId="{779C18A3-2AE7-4155-8886-34F85D979F56}" sibTransId="{2CFC2346-40C3-45E7-B929-9DD116D211F3}"/>
    <dgm:cxn modelId="{A1035A15-8D3E-4411-97D6-62DCB41BEBA8}" type="presOf" srcId="{513BDF7B-520A-49A1-A555-13691815D712}" destId="{74F3B763-1B99-46E6-90C0-5F5145FDA848}" srcOrd="1" destOrd="0" presId="urn:microsoft.com/office/officeart/2005/8/layout/venn1"/>
    <dgm:cxn modelId="{0546DDEA-6F91-48F1-9985-3F71D72313BB}" type="presParOf" srcId="{ED07C7C7-0B89-4B5F-973A-7F52E237915F}" destId="{1B5A5ADD-4C2C-4074-819B-89905E1DB9BB}" srcOrd="0" destOrd="0" presId="urn:microsoft.com/office/officeart/2005/8/layout/venn1"/>
    <dgm:cxn modelId="{C0470077-E1F3-4B9D-B686-D18FE90D3311}" type="presParOf" srcId="{ED07C7C7-0B89-4B5F-973A-7F52E237915F}" destId="{8F336906-8EE2-4C97-8CF3-566E0FACAE0F}" srcOrd="1" destOrd="0" presId="urn:microsoft.com/office/officeart/2005/8/layout/venn1"/>
    <dgm:cxn modelId="{E3B5D1D2-4B45-41BB-A461-5C892063BEEE}" type="presParOf" srcId="{ED07C7C7-0B89-4B5F-973A-7F52E237915F}" destId="{A0D4F27C-D3C7-4704-ADC4-FF0C7F0C6E11}" srcOrd="2" destOrd="0" presId="urn:microsoft.com/office/officeart/2005/8/layout/venn1"/>
    <dgm:cxn modelId="{01F010E5-903F-42E4-B605-0D5CD4D36345}" type="presParOf" srcId="{ED07C7C7-0B89-4B5F-973A-7F52E237915F}" destId="{74F3B763-1B99-46E6-90C0-5F5145FDA848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954935-A782-46D7-B01E-AA8B40F9C89C}">
      <dsp:nvSpPr>
        <dsp:cNvPr id="0" name=""/>
        <dsp:cNvSpPr/>
      </dsp:nvSpPr>
      <dsp:spPr>
        <a:xfrm>
          <a:off x="2670" y="577057"/>
          <a:ext cx="2334840" cy="2334840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8494" tIns="30480" rIns="128494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提高组织管理能力</a:t>
          </a:r>
          <a:endParaRPr lang="zh-CN" altLang="en-US" sz="2400" b="1" kern="1200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44599" y="918986"/>
        <a:ext cx="1650982" cy="1650982"/>
      </dsp:txXfrm>
    </dsp:sp>
    <dsp:sp modelId="{97D5A872-5C9A-438B-8E48-A4CEC6BD388D}">
      <dsp:nvSpPr>
        <dsp:cNvPr id="0" name=""/>
        <dsp:cNvSpPr/>
      </dsp:nvSpPr>
      <dsp:spPr>
        <a:xfrm>
          <a:off x="1870542" y="577057"/>
          <a:ext cx="2334840" cy="2334840"/>
        </a:xfrm>
        <a:prstGeom prst="ellipse">
          <a:avLst/>
        </a:prstGeom>
        <a:solidFill>
          <a:srgbClr val="4BACC6">
            <a:alpha val="50000"/>
            <a:hueOff val="-4966938"/>
            <a:satOff val="19906"/>
            <a:lumOff val="431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8494" tIns="30480" rIns="128494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拟定目标提供参考</a:t>
          </a:r>
          <a:endParaRPr lang="zh-CN" altLang="en-US" sz="2400" b="1" kern="1200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212471" y="918986"/>
        <a:ext cx="1650982" cy="1650982"/>
      </dsp:txXfrm>
    </dsp:sp>
    <dsp:sp modelId="{83A7D026-8A7C-4FBB-99AA-F9C29B1C0124}">
      <dsp:nvSpPr>
        <dsp:cNvPr id="0" name=""/>
        <dsp:cNvSpPr/>
      </dsp:nvSpPr>
      <dsp:spPr>
        <a:xfrm>
          <a:off x="3738415" y="577057"/>
          <a:ext cx="2334840" cy="2334840"/>
        </a:xfrm>
        <a:prstGeom prst="ellipse">
          <a:avLst/>
        </a:prstGeom>
        <a:solidFill>
          <a:srgbClr val="4BACC6">
            <a:alpha val="50000"/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28494" tIns="30480" rIns="128494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cs"/>
            </a:rPr>
            <a:t>拟定计划提供依据</a:t>
          </a:r>
          <a:endParaRPr lang="zh-CN" altLang="en-US" sz="2400" b="1" kern="1200" dirty="0">
            <a:solidFill>
              <a:sysClr val="windowText" lastClr="000000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080344" y="918986"/>
        <a:ext cx="1650982" cy="16509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A5ADD-4C2C-4074-819B-89905E1DB9BB}">
      <dsp:nvSpPr>
        <dsp:cNvPr id="0" name=""/>
        <dsp:cNvSpPr/>
      </dsp:nvSpPr>
      <dsp:spPr>
        <a:xfrm>
          <a:off x="466208" y="6326"/>
          <a:ext cx="2313316" cy="2313316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搭建部门沟通平台</a:t>
          </a:r>
          <a:endParaRPr lang="zh-CN" altLang="en-US" sz="24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984570" y="537995"/>
        <a:ext cx="943142" cy="1249979"/>
      </dsp:txXfrm>
    </dsp:sp>
    <dsp:sp modelId="{A0D4F27C-D3C7-4704-ADC4-FF0C7F0C6E11}">
      <dsp:nvSpPr>
        <dsp:cNvPr id="0" name=""/>
        <dsp:cNvSpPr/>
      </dsp:nvSpPr>
      <dsp:spPr>
        <a:xfrm>
          <a:off x="2133464" y="6326"/>
          <a:ext cx="2313316" cy="2313316"/>
        </a:xfrm>
        <a:prstGeom prst="ellipse">
          <a:avLst/>
        </a:prstGeom>
        <a:solidFill>
          <a:srgbClr val="4BACC6">
            <a:alpha val="50000"/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+mn-cs"/>
            </a:rPr>
            <a:t>引导施工队伍管理</a:t>
          </a:r>
          <a:endParaRPr lang="zh-CN" altLang="en-US" sz="24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985277" y="537995"/>
        <a:ext cx="943142" cy="1249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F0A1A-3A75-47E6-B30A-B61BE72498EB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B8416-AD3D-474B-B37C-B9911AF16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888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B8416-AD3D-474B-B37C-B9911AF1637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91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B8416-AD3D-474B-B37C-B9911AF1637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91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B8416-AD3D-474B-B37C-B9911AF1637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4806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B8416-AD3D-474B-B37C-B9911AF1637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4806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B8416-AD3D-474B-B37C-B9911AF1637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4806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CC50-06F9-46E1-8299-F7BE55AE0FD6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ACC50-06F9-46E1-8299-F7BE55AE0FD6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feng_li_fa_dian-012.jpg"/>
          <p:cNvPicPr>
            <a:picLocks noChangeAspect="1"/>
          </p:cNvPicPr>
          <p:nvPr userDrawn="1"/>
        </p:nvPicPr>
        <p:blipFill>
          <a:blip r:embed="rId2" cstate="print"/>
          <a:srcRect r="92216"/>
          <a:stretch>
            <a:fillRect/>
          </a:stretch>
        </p:blipFill>
        <p:spPr>
          <a:xfrm flipH="1">
            <a:off x="0" y="0"/>
            <a:ext cx="2654300" cy="463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feng_li_fa_dian-01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38308" y="-1"/>
            <a:ext cx="7505699" cy="500265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2857500"/>
            <a:ext cx="9144000" cy="2857500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618943">
                <a:moveTo>
                  <a:pt x="0" y="0"/>
                </a:moveTo>
                <a:cubicBezTo>
                  <a:pt x="1783491" y="2055435"/>
                  <a:pt x="7842422" y="1878666"/>
                  <a:pt x="9144000" y="1171840"/>
                </a:cubicBezTo>
                <a:lnTo>
                  <a:pt x="9144000" y="1498149"/>
                </a:lnTo>
                <a:lnTo>
                  <a:pt x="9144000" y="3618943"/>
                </a:lnTo>
                <a:lnTo>
                  <a:pt x="0" y="361894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3257550"/>
            <a:ext cx="9144000" cy="2457450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618943">
                <a:moveTo>
                  <a:pt x="0" y="0"/>
                </a:moveTo>
                <a:cubicBezTo>
                  <a:pt x="2117124" y="1906711"/>
                  <a:pt x="7212227" y="1650233"/>
                  <a:pt x="9144000" y="1171840"/>
                </a:cubicBezTo>
                <a:lnTo>
                  <a:pt x="9144000" y="1498149"/>
                </a:lnTo>
                <a:lnTo>
                  <a:pt x="9144000" y="3618943"/>
                </a:lnTo>
                <a:lnTo>
                  <a:pt x="0" y="36189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dist="38100" dir="16200000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102104"/>
            <a:ext cx="6394450" cy="1225021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984750"/>
            <a:ext cx="6400800" cy="1460500"/>
          </a:xfrm>
        </p:spPr>
        <p:txBody>
          <a:bodyPr>
            <a:normAutofit/>
          </a:bodyPr>
          <a:lstStyle>
            <a:lvl1pPr marL="985838" indent="0" algn="l" defTabSz="985838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feng_li_fa_dian-012.jpg"/>
          <p:cNvPicPr>
            <a:picLocks noChangeAspect="1"/>
          </p:cNvPicPr>
          <p:nvPr userDrawn="1"/>
        </p:nvPicPr>
        <p:blipFill>
          <a:blip r:embed="rId2" cstate="print"/>
          <a:srcRect r="92216"/>
          <a:stretch>
            <a:fillRect/>
          </a:stretch>
        </p:blipFill>
        <p:spPr>
          <a:xfrm flipH="1">
            <a:off x="0" y="0"/>
            <a:ext cx="2654300" cy="463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feng_li_fa_dian-01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638302" y="-1"/>
            <a:ext cx="7505699" cy="500265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2857500"/>
            <a:ext cx="9144000" cy="2857500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618943">
                <a:moveTo>
                  <a:pt x="0" y="0"/>
                </a:moveTo>
                <a:cubicBezTo>
                  <a:pt x="1783491" y="2055435"/>
                  <a:pt x="7842422" y="1878666"/>
                  <a:pt x="9144000" y="1171840"/>
                </a:cubicBezTo>
                <a:lnTo>
                  <a:pt x="9144000" y="1498149"/>
                </a:lnTo>
                <a:lnTo>
                  <a:pt x="9144000" y="3618943"/>
                </a:lnTo>
                <a:lnTo>
                  <a:pt x="0" y="3618943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3257550"/>
            <a:ext cx="9144000" cy="2457450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618943">
                <a:moveTo>
                  <a:pt x="0" y="0"/>
                </a:moveTo>
                <a:cubicBezTo>
                  <a:pt x="2117124" y="1906711"/>
                  <a:pt x="7212227" y="1650233"/>
                  <a:pt x="9144000" y="1171840"/>
                </a:cubicBezTo>
                <a:lnTo>
                  <a:pt x="9144000" y="1498149"/>
                </a:lnTo>
                <a:lnTo>
                  <a:pt x="9144000" y="3618943"/>
                </a:lnTo>
                <a:lnTo>
                  <a:pt x="0" y="36189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dist="38100" dir="16200000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102101"/>
            <a:ext cx="6394450" cy="1225021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984750"/>
            <a:ext cx="6400800" cy="1460500"/>
          </a:xfrm>
        </p:spPr>
        <p:txBody>
          <a:bodyPr>
            <a:normAutofit/>
          </a:bodyPr>
          <a:lstStyle>
            <a:lvl1pPr marL="985838" indent="0" algn="l" defTabSz="985838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background1.jpg"/>
          <p:cNvPicPr>
            <a:picLocks noChangeAspect="1"/>
          </p:cNvPicPr>
          <p:nvPr userDrawn="1"/>
        </p:nvPicPr>
        <p:blipFill>
          <a:blip r:embed="rId2" cstate="print"/>
          <a:srcRect t="12988"/>
          <a:stretch>
            <a:fillRect/>
          </a:stretch>
        </p:blipFill>
        <p:spPr>
          <a:xfrm>
            <a:off x="0" y="742266"/>
            <a:ext cx="9144000" cy="497273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457200" y="546099"/>
            <a:ext cx="8229600" cy="635265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0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任意多边形 12"/>
          <p:cNvSpPr/>
          <p:nvPr userDrawn="1"/>
        </p:nvSpPr>
        <p:spPr>
          <a:xfrm flipH="1" flipV="1">
            <a:off x="0" y="-157835"/>
            <a:ext cx="9144000" cy="597568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81179"/>
              <a:gd name="connsiteX1" fmla="*/ 9144000 w 9144000"/>
              <a:gd name="connsiteY1" fmla="*/ 2143012 h 3681179"/>
              <a:gd name="connsiteX2" fmla="*/ 9144000 w 9144000"/>
              <a:gd name="connsiteY2" fmla="*/ 1498149 h 3681179"/>
              <a:gd name="connsiteX3" fmla="*/ 9144000 w 9144000"/>
              <a:gd name="connsiteY3" fmla="*/ 3618943 h 3681179"/>
              <a:gd name="connsiteX4" fmla="*/ 0 w 9144000"/>
              <a:gd name="connsiteY4" fmla="*/ 3618943 h 3681179"/>
              <a:gd name="connsiteX5" fmla="*/ 0 w 9144000"/>
              <a:gd name="connsiteY5" fmla="*/ 0 h 3681179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143012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381125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2489220"/>
              <a:gd name="connsiteX1" fmla="*/ 9144000 w 9144000"/>
              <a:gd name="connsiteY1" fmla="*/ 1143306 h 2489220"/>
              <a:gd name="connsiteX2" fmla="*/ 9144000 w 9144000"/>
              <a:gd name="connsiteY2" fmla="*/ 1143306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1143306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982978"/>
              <a:gd name="connsiteX1" fmla="*/ 9144000 w 9144000"/>
              <a:gd name="connsiteY1" fmla="*/ 476225 h 2982978"/>
              <a:gd name="connsiteX2" fmla="*/ 9144000 w 9144000"/>
              <a:gd name="connsiteY2" fmla="*/ 714337 h 2982978"/>
              <a:gd name="connsiteX3" fmla="*/ 9144000 w 9144000"/>
              <a:gd name="connsiteY3" fmla="*/ 2143011 h 2982978"/>
              <a:gd name="connsiteX4" fmla="*/ 0 w 9144000"/>
              <a:gd name="connsiteY4" fmla="*/ 2143011 h 2982978"/>
              <a:gd name="connsiteX5" fmla="*/ 0 w 9144000"/>
              <a:gd name="connsiteY5" fmla="*/ 0 h 2982978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641938"/>
              <a:gd name="connsiteX1" fmla="*/ 9144000 w 9144000"/>
              <a:gd name="connsiteY1" fmla="*/ 476225 h 2641938"/>
              <a:gd name="connsiteX2" fmla="*/ 9144000 w 9144000"/>
              <a:gd name="connsiteY2" fmla="*/ 714337 h 2641938"/>
              <a:gd name="connsiteX3" fmla="*/ 9144000 w 9144000"/>
              <a:gd name="connsiteY3" fmla="*/ 2143011 h 2641938"/>
              <a:gd name="connsiteX4" fmla="*/ 0 w 9144000"/>
              <a:gd name="connsiteY4" fmla="*/ 2143011 h 2641938"/>
              <a:gd name="connsiteX5" fmla="*/ 0 w 9144000"/>
              <a:gd name="connsiteY5" fmla="*/ 0 h 2641938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3137094"/>
              <a:gd name="connsiteX1" fmla="*/ 9144000 w 9144000"/>
              <a:gd name="connsiteY1" fmla="*/ 476225 h 3137094"/>
              <a:gd name="connsiteX2" fmla="*/ 9144000 w 9144000"/>
              <a:gd name="connsiteY2" fmla="*/ 714337 h 3137094"/>
              <a:gd name="connsiteX3" fmla="*/ 9144000 w 9144000"/>
              <a:gd name="connsiteY3" fmla="*/ 2143011 h 3137094"/>
              <a:gd name="connsiteX4" fmla="*/ 0 w 9144000"/>
              <a:gd name="connsiteY4" fmla="*/ 2143011 h 3137094"/>
              <a:gd name="connsiteX5" fmla="*/ 0 w 9144000"/>
              <a:gd name="connsiteY5" fmla="*/ 0 h 3137094"/>
              <a:gd name="connsiteX0" fmla="*/ 0 w 9144000"/>
              <a:gd name="connsiteY0" fmla="*/ 0 h 2573576"/>
              <a:gd name="connsiteX1" fmla="*/ 9144000 w 9144000"/>
              <a:gd name="connsiteY1" fmla="*/ 476225 h 2573576"/>
              <a:gd name="connsiteX2" fmla="*/ 9144000 w 9144000"/>
              <a:gd name="connsiteY2" fmla="*/ 714337 h 2573576"/>
              <a:gd name="connsiteX3" fmla="*/ 9144000 w 9144000"/>
              <a:gd name="connsiteY3" fmla="*/ 2143011 h 2573576"/>
              <a:gd name="connsiteX4" fmla="*/ 0 w 9144000"/>
              <a:gd name="connsiteY4" fmla="*/ 2143011 h 2573576"/>
              <a:gd name="connsiteX5" fmla="*/ 0 w 9144000"/>
              <a:gd name="connsiteY5" fmla="*/ 0 h 2573576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3422490"/>
              <a:gd name="connsiteX1" fmla="*/ 9144000 w 9144000"/>
              <a:gd name="connsiteY1" fmla="*/ 740506 h 3422490"/>
              <a:gd name="connsiteX2" fmla="*/ 9144000 w 9144000"/>
              <a:gd name="connsiteY2" fmla="*/ 978618 h 3422490"/>
              <a:gd name="connsiteX3" fmla="*/ 9144000 w 9144000"/>
              <a:gd name="connsiteY3" fmla="*/ 2407292 h 3422490"/>
              <a:gd name="connsiteX4" fmla="*/ 0 w 9144000"/>
              <a:gd name="connsiteY4" fmla="*/ 2407292 h 3422490"/>
              <a:gd name="connsiteX5" fmla="*/ 0 w 9144000"/>
              <a:gd name="connsiteY5" fmla="*/ 0 h 3422490"/>
              <a:gd name="connsiteX0" fmla="*/ 0 w 9144000"/>
              <a:gd name="connsiteY0" fmla="*/ 0 h 2902770"/>
              <a:gd name="connsiteX1" fmla="*/ 9144000 w 9144000"/>
              <a:gd name="connsiteY1" fmla="*/ 740506 h 2902770"/>
              <a:gd name="connsiteX2" fmla="*/ 9144000 w 9144000"/>
              <a:gd name="connsiteY2" fmla="*/ 978618 h 2902770"/>
              <a:gd name="connsiteX3" fmla="*/ 9144000 w 9144000"/>
              <a:gd name="connsiteY3" fmla="*/ 2407292 h 2902770"/>
              <a:gd name="connsiteX4" fmla="*/ 0 w 9144000"/>
              <a:gd name="connsiteY4" fmla="*/ 2407292 h 2902770"/>
              <a:gd name="connsiteX5" fmla="*/ 0 w 9144000"/>
              <a:gd name="connsiteY5" fmla="*/ 0 h 2902770"/>
              <a:gd name="connsiteX0" fmla="*/ 0 w 9144000"/>
              <a:gd name="connsiteY0" fmla="*/ 0 h 2859274"/>
              <a:gd name="connsiteX1" fmla="*/ 9144000 w 9144000"/>
              <a:gd name="connsiteY1" fmla="*/ 740506 h 2859274"/>
              <a:gd name="connsiteX2" fmla="*/ 9144000 w 9144000"/>
              <a:gd name="connsiteY2" fmla="*/ 978618 h 2859274"/>
              <a:gd name="connsiteX3" fmla="*/ 9144000 w 9144000"/>
              <a:gd name="connsiteY3" fmla="*/ 2407292 h 2859274"/>
              <a:gd name="connsiteX4" fmla="*/ 0 w 9144000"/>
              <a:gd name="connsiteY4" fmla="*/ 2407292 h 2859274"/>
              <a:gd name="connsiteX5" fmla="*/ 0 w 9144000"/>
              <a:gd name="connsiteY5" fmla="*/ 0 h 2859274"/>
              <a:gd name="connsiteX0" fmla="*/ 0 w 9144000"/>
              <a:gd name="connsiteY0" fmla="*/ 0 h 2815778"/>
              <a:gd name="connsiteX1" fmla="*/ 9144000 w 9144000"/>
              <a:gd name="connsiteY1" fmla="*/ 740506 h 2815778"/>
              <a:gd name="connsiteX2" fmla="*/ 9144000 w 9144000"/>
              <a:gd name="connsiteY2" fmla="*/ 978618 h 2815778"/>
              <a:gd name="connsiteX3" fmla="*/ 9144000 w 9144000"/>
              <a:gd name="connsiteY3" fmla="*/ 2407292 h 2815778"/>
              <a:gd name="connsiteX4" fmla="*/ 0 w 9144000"/>
              <a:gd name="connsiteY4" fmla="*/ 2407292 h 2815778"/>
              <a:gd name="connsiteX5" fmla="*/ 0 w 9144000"/>
              <a:gd name="connsiteY5" fmla="*/ 0 h 2815778"/>
              <a:gd name="connsiteX0" fmla="*/ 0 w 9144000"/>
              <a:gd name="connsiteY0" fmla="*/ 0 h 3352831"/>
              <a:gd name="connsiteX1" fmla="*/ 9144000 w 9144000"/>
              <a:gd name="connsiteY1" fmla="*/ 740506 h 3352831"/>
              <a:gd name="connsiteX2" fmla="*/ 9144000 w 9144000"/>
              <a:gd name="connsiteY2" fmla="*/ 978618 h 3352831"/>
              <a:gd name="connsiteX3" fmla="*/ 9144000 w 9144000"/>
              <a:gd name="connsiteY3" fmla="*/ 2407292 h 3352831"/>
              <a:gd name="connsiteX4" fmla="*/ 0 w 9144000"/>
              <a:gd name="connsiteY4" fmla="*/ 2407292 h 3352831"/>
              <a:gd name="connsiteX5" fmla="*/ 0 w 9144000"/>
              <a:gd name="connsiteY5" fmla="*/ 0 h 3352831"/>
              <a:gd name="connsiteX0" fmla="*/ 0 w 9144000"/>
              <a:gd name="connsiteY0" fmla="*/ 0 h 2962122"/>
              <a:gd name="connsiteX1" fmla="*/ 9144000 w 9144000"/>
              <a:gd name="connsiteY1" fmla="*/ 740506 h 2962122"/>
              <a:gd name="connsiteX2" fmla="*/ 9144000 w 9144000"/>
              <a:gd name="connsiteY2" fmla="*/ 978618 h 2962122"/>
              <a:gd name="connsiteX3" fmla="*/ 9144000 w 9144000"/>
              <a:gd name="connsiteY3" fmla="*/ 2407292 h 2962122"/>
              <a:gd name="connsiteX4" fmla="*/ 0 w 9144000"/>
              <a:gd name="connsiteY4" fmla="*/ 2407292 h 2962122"/>
              <a:gd name="connsiteX5" fmla="*/ 0 w 9144000"/>
              <a:gd name="connsiteY5" fmla="*/ 0 h 2962122"/>
              <a:gd name="connsiteX0" fmla="*/ 0 w 9144000"/>
              <a:gd name="connsiteY0" fmla="*/ 0 h 3003041"/>
              <a:gd name="connsiteX1" fmla="*/ 9144000 w 9144000"/>
              <a:gd name="connsiteY1" fmla="*/ 740506 h 3003041"/>
              <a:gd name="connsiteX2" fmla="*/ 9144000 w 9144000"/>
              <a:gd name="connsiteY2" fmla="*/ 978618 h 3003041"/>
              <a:gd name="connsiteX3" fmla="*/ 9144000 w 9144000"/>
              <a:gd name="connsiteY3" fmla="*/ 2407292 h 3003041"/>
              <a:gd name="connsiteX4" fmla="*/ 0 w 9144000"/>
              <a:gd name="connsiteY4" fmla="*/ 2407292 h 3003041"/>
              <a:gd name="connsiteX5" fmla="*/ 0 w 9144000"/>
              <a:gd name="connsiteY5" fmla="*/ 0 h 3003041"/>
              <a:gd name="connsiteX0" fmla="*/ 0 w 9144000"/>
              <a:gd name="connsiteY0" fmla="*/ 0 h 2785938"/>
              <a:gd name="connsiteX1" fmla="*/ 9144000 w 9144000"/>
              <a:gd name="connsiteY1" fmla="*/ 740506 h 2785938"/>
              <a:gd name="connsiteX2" fmla="*/ 9144000 w 9144000"/>
              <a:gd name="connsiteY2" fmla="*/ 978618 h 2785938"/>
              <a:gd name="connsiteX3" fmla="*/ 9144000 w 9144000"/>
              <a:gd name="connsiteY3" fmla="*/ 2407292 h 2785938"/>
              <a:gd name="connsiteX4" fmla="*/ 0 w 9144000"/>
              <a:gd name="connsiteY4" fmla="*/ 2407292 h 2785938"/>
              <a:gd name="connsiteX5" fmla="*/ 0 w 9144000"/>
              <a:gd name="connsiteY5" fmla="*/ 0 h 2785938"/>
              <a:gd name="connsiteX0" fmla="*/ 0 w 9144000"/>
              <a:gd name="connsiteY0" fmla="*/ 0 h 2806948"/>
              <a:gd name="connsiteX1" fmla="*/ 9144000 w 9144000"/>
              <a:gd name="connsiteY1" fmla="*/ 740506 h 2806948"/>
              <a:gd name="connsiteX2" fmla="*/ 9144000 w 9144000"/>
              <a:gd name="connsiteY2" fmla="*/ 978618 h 2806948"/>
              <a:gd name="connsiteX3" fmla="*/ 9144000 w 9144000"/>
              <a:gd name="connsiteY3" fmla="*/ 2407292 h 2806948"/>
              <a:gd name="connsiteX4" fmla="*/ 0 w 9144000"/>
              <a:gd name="connsiteY4" fmla="*/ 2407292 h 2806948"/>
              <a:gd name="connsiteX5" fmla="*/ 0 w 9144000"/>
              <a:gd name="connsiteY5" fmla="*/ 0 h 2806948"/>
              <a:gd name="connsiteX0" fmla="*/ 0 w 9144000"/>
              <a:gd name="connsiteY0" fmla="*/ 0 h 2892463"/>
              <a:gd name="connsiteX1" fmla="*/ 9144000 w 9144000"/>
              <a:gd name="connsiteY1" fmla="*/ 740506 h 2892463"/>
              <a:gd name="connsiteX2" fmla="*/ 9144000 w 9144000"/>
              <a:gd name="connsiteY2" fmla="*/ 978618 h 2892463"/>
              <a:gd name="connsiteX3" fmla="*/ 9144000 w 9144000"/>
              <a:gd name="connsiteY3" fmla="*/ 2407292 h 2892463"/>
              <a:gd name="connsiteX4" fmla="*/ 0 w 9144000"/>
              <a:gd name="connsiteY4" fmla="*/ 2407292 h 2892463"/>
              <a:gd name="connsiteX5" fmla="*/ 0 w 9144000"/>
              <a:gd name="connsiteY5" fmla="*/ 0 h 2892463"/>
              <a:gd name="connsiteX0" fmla="*/ 0 w 9144000"/>
              <a:gd name="connsiteY0" fmla="*/ 0 h 3365011"/>
              <a:gd name="connsiteX1" fmla="*/ 9144000 w 9144000"/>
              <a:gd name="connsiteY1" fmla="*/ 740506 h 3365011"/>
              <a:gd name="connsiteX2" fmla="*/ 9144000 w 9144000"/>
              <a:gd name="connsiteY2" fmla="*/ 978618 h 3365011"/>
              <a:gd name="connsiteX3" fmla="*/ 9144000 w 9144000"/>
              <a:gd name="connsiteY3" fmla="*/ 2407292 h 3365011"/>
              <a:gd name="connsiteX4" fmla="*/ 0 w 9144000"/>
              <a:gd name="connsiteY4" fmla="*/ 2407292 h 3365011"/>
              <a:gd name="connsiteX5" fmla="*/ 0 w 9144000"/>
              <a:gd name="connsiteY5" fmla="*/ 0 h 3365011"/>
              <a:gd name="connsiteX0" fmla="*/ 0 w 9144000"/>
              <a:gd name="connsiteY0" fmla="*/ 0 h 3038807"/>
              <a:gd name="connsiteX1" fmla="*/ 9144000 w 9144000"/>
              <a:gd name="connsiteY1" fmla="*/ 740506 h 3038807"/>
              <a:gd name="connsiteX2" fmla="*/ 9144000 w 9144000"/>
              <a:gd name="connsiteY2" fmla="*/ 978618 h 3038807"/>
              <a:gd name="connsiteX3" fmla="*/ 9144000 w 9144000"/>
              <a:gd name="connsiteY3" fmla="*/ 2407292 h 3038807"/>
              <a:gd name="connsiteX4" fmla="*/ 0 w 9144000"/>
              <a:gd name="connsiteY4" fmla="*/ 2407292 h 3038807"/>
              <a:gd name="connsiteX5" fmla="*/ 0 w 9144000"/>
              <a:gd name="connsiteY5" fmla="*/ 0 h 3038807"/>
              <a:gd name="connsiteX0" fmla="*/ 0 w 9144000"/>
              <a:gd name="connsiteY0" fmla="*/ 0 h 3144231"/>
              <a:gd name="connsiteX1" fmla="*/ 9144000 w 9144000"/>
              <a:gd name="connsiteY1" fmla="*/ 740506 h 3144231"/>
              <a:gd name="connsiteX2" fmla="*/ 9144000 w 9144000"/>
              <a:gd name="connsiteY2" fmla="*/ 978618 h 3144231"/>
              <a:gd name="connsiteX3" fmla="*/ 9144000 w 9144000"/>
              <a:gd name="connsiteY3" fmla="*/ 2407292 h 3144231"/>
              <a:gd name="connsiteX4" fmla="*/ 0 w 9144000"/>
              <a:gd name="connsiteY4" fmla="*/ 2407292 h 3144231"/>
              <a:gd name="connsiteX5" fmla="*/ 0 w 9144000"/>
              <a:gd name="connsiteY5" fmla="*/ 0 h 3144231"/>
              <a:gd name="connsiteX0" fmla="*/ 0 w 9144000"/>
              <a:gd name="connsiteY0" fmla="*/ 0 h 2927128"/>
              <a:gd name="connsiteX1" fmla="*/ 9144000 w 9144000"/>
              <a:gd name="connsiteY1" fmla="*/ 740506 h 2927128"/>
              <a:gd name="connsiteX2" fmla="*/ 9144000 w 9144000"/>
              <a:gd name="connsiteY2" fmla="*/ 978618 h 2927128"/>
              <a:gd name="connsiteX3" fmla="*/ 9144000 w 9144000"/>
              <a:gd name="connsiteY3" fmla="*/ 2407292 h 2927128"/>
              <a:gd name="connsiteX4" fmla="*/ 0 w 9144000"/>
              <a:gd name="connsiteY4" fmla="*/ 2407292 h 2927128"/>
              <a:gd name="connsiteX5" fmla="*/ 0 w 9144000"/>
              <a:gd name="connsiteY5" fmla="*/ 0 h 2927128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2795541"/>
              <a:gd name="connsiteX1" fmla="*/ 9144000 w 9144000"/>
              <a:gd name="connsiteY1" fmla="*/ 740506 h 2795541"/>
              <a:gd name="connsiteX2" fmla="*/ 9144000 w 9144000"/>
              <a:gd name="connsiteY2" fmla="*/ 978618 h 2795541"/>
              <a:gd name="connsiteX3" fmla="*/ 9144000 w 9144000"/>
              <a:gd name="connsiteY3" fmla="*/ 2407292 h 2795541"/>
              <a:gd name="connsiteX4" fmla="*/ 0 w 9144000"/>
              <a:gd name="connsiteY4" fmla="*/ 2407292 h 2795541"/>
              <a:gd name="connsiteX5" fmla="*/ 0 w 9144000"/>
              <a:gd name="connsiteY5" fmla="*/ 0 h 2795541"/>
              <a:gd name="connsiteX0" fmla="*/ 0 w 9144000"/>
              <a:gd name="connsiteY0" fmla="*/ 0 h 3010067"/>
              <a:gd name="connsiteX1" fmla="*/ 9144000 w 9144000"/>
              <a:gd name="connsiteY1" fmla="*/ 740506 h 3010067"/>
              <a:gd name="connsiteX2" fmla="*/ 9144000 w 9144000"/>
              <a:gd name="connsiteY2" fmla="*/ 978618 h 3010067"/>
              <a:gd name="connsiteX3" fmla="*/ 9144000 w 9144000"/>
              <a:gd name="connsiteY3" fmla="*/ 2407292 h 3010067"/>
              <a:gd name="connsiteX4" fmla="*/ 0 w 9144000"/>
              <a:gd name="connsiteY4" fmla="*/ 2407292 h 3010067"/>
              <a:gd name="connsiteX5" fmla="*/ 0 w 9144000"/>
              <a:gd name="connsiteY5" fmla="*/ 0 h 3010067"/>
              <a:gd name="connsiteX0" fmla="*/ 0 w 9144000"/>
              <a:gd name="connsiteY0" fmla="*/ 0 h 3115491"/>
              <a:gd name="connsiteX1" fmla="*/ 9144000 w 9144000"/>
              <a:gd name="connsiteY1" fmla="*/ 740506 h 3115491"/>
              <a:gd name="connsiteX2" fmla="*/ 9144000 w 9144000"/>
              <a:gd name="connsiteY2" fmla="*/ 978618 h 3115491"/>
              <a:gd name="connsiteX3" fmla="*/ 9144000 w 9144000"/>
              <a:gd name="connsiteY3" fmla="*/ 2407292 h 3115491"/>
              <a:gd name="connsiteX4" fmla="*/ 0 w 9144000"/>
              <a:gd name="connsiteY4" fmla="*/ 2407292 h 3115491"/>
              <a:gd name="connsiteX5" fmla="*/ 0 w 9144000"/>
              <a:gd name="connsiteY5" fmla="*/ 0 h 3115491"/>
              <a:gd name="connsiteX0" fmla="*/ 0 w 9144000"/>
              <a:gd name="connsiteY0" fmla="*/ 0 h 3220915"/>
              <a:gd name="connsiteX1" fmla="*/ 9144000 w 9144000"/>
              <a:gd name="connsiteY1" fmla="*/ 740506 h 3220915"/>
              <a:gd name="connsiteX2" fmla="*/ 9144000 w 9144000"/>
              <a:gd name="connsiteY2" fmla="*/ 978618 h 3220915"/>
              <a:gd name="connsiteX3" fmla="*/ 9144000 w 9144000"/>
              <a:gd name="connsiteY3" fmla="*/ 2407292 h 3220915"/>
              <a:gd name="connsiteX4" fmla="*/ 0 w 9144000"/>
              <a:gd name="connsiteY4" fmla="*/ 2407292 h 3220915"/>
              <a:gd name="connsiteX5" fmla="*/ 0 w 9144000"/>
              <a:gd name="connsiteY5" fmla="*/ 0 h 3220915"/>
              <a:gd name="connsiteX0" fmla="*/ 0 w 9144000"/>
              <a:gd name="connsiteY0" fmla="*/ 0 h 3220915"/>
              <a:gd name="connsiteX1" fmla="*/ 9144000 w 9144000"/>
              <a:gd name="connsiteY1" fmla="*/ 740506 h 3220915"/>
              <a:gd name="connsiteX2" fmla="*/ 9144000 w 9144000"/>
              <a:gd name="connsiteY2" fmla="*/ 978618 h 3220915"/>
              <a:gd name="connsiteX3" fmla="*/ 9144000 w 9144000"/>
              <a:gd name="connsiteY3" fmla="*/ 2407292 h 3220915"/>
              <a:gd name="connsiteX4" fmla="*/ 0 w 9144000"/>
              <a:gd name="connsiteY4" fmla="*/ 2407292 h 3220915"/>
              <a:gd name="connsiteX5" fmla="*/ 0 w 9144000"/>
              <a:gd name="connsiteY5" fmla="*/ 0 h 3220915"/>
              <a:gd name="connsiteX0" fmla="*/ 0 w 9144000"/>
              <a:gd name="connsiteY0" fmla="*/ 0 h 2830206"/>
              <a:gd name="connsiteX1" fmla="*/ 9144000 w 9144000"/>
              <a:gd name="connsiteY1" fmla="*/ 740506 h 2830206"/>
              <a:gd name="connsiteX2" fmla="*/ 9144000 w 9144000"/>
              <a:gd name="connsiteY2" fmla="*/ 978618 h 2830206"/>
              <a:gd name="connsiteX3" fmla="*/ 9144000 w 9144000"/>
              <a:gd name="connsiteY3" fmla="*/ 2407292 h 2830206"/>
              <a:gd name="connsiteX4" fmla="*/ 0 w 9144000"/>
              <a:gd name="connsiteY4" fmla="*/ 2407292 h 2830206"/>
              <a:gd name="connsiteX5" fmla="*/ 0 w 9144000"/>
              <a:gd name="connsiteY5" fmla="*/ 0 h 2830206"/>
              <a:gd name="connsiteX0" fmla="*/ 0 w 9144000"/>
              <a:gd name="connsiteY0" fmla="*/ 0 h 2915721"/>
              <a:gd name="connsiteX1" fmla="*/ 9144000 w 9144000"/>
              <a:gd name="connsiteY1" fmla="*/ 740506 h 2915721"/>
              <a:gd name="connsiteX2" fmla="*/ 9144000 w 9144000"/>
              <a:gd name="connsiteY2" fmla="*/ 978618 h 2915721"/>
              <a:gd name="connsiteX3" fmla="*/ 9144000 w 9144000"/>
              <a:gd name="connsiteY3" fmla="*/ 2407292 h 2915721"/>
              <a:gd name="connsiteX4" fmla="*/ 0 w 9144000"/>
              <a:gd name="connsiteY4" fmla="*/ 2407292 h 2915721"/>
              <a:gd name="connsiteX5" fmla="*/ 0 w 9144000"/>
              <a:gd name="connsiteY5" fmla="*/ 0 h 2915721"/>
              <a:gd name="connsiteX0" fmla="*/ 0 w 9144000"/>
              <a:gd name="connsiteY0" fmla="*/ 0 h 4053232"/>
              <a:gd name="connsiteX1" fmla="*/ 9144000 w 9144000"/>
              <a:gd name="connsiteY1" fmla="*/ 740506 h 4053232"/>
              <a:gd name="connsiteX2" fmla="*/ 9144000 w 9144000"/>
              <a:gd name="connsiteY2" fmla="*/ 978618 h 4053232"/>
              <a:gd name="connsiteX3" fmla="*/ 9144000 w 9144000"/>
              <a:gd name="connsiteY3" fmla="*/ 2407292 h 4053232"/>
              <a:gd name="connsiteX4" fmla="*/ 0 w 9144000"/>
              <a:gd name="connsiteY4" fmla="*/ 2407292 h 4053232"/>
              <a:gd name="connsiteX5" fmla="*/ 0 w 9144000"/>
              <a:gd name="connsiteY5" fmla="*/ 0 h 4053232"/>
              <a:gd name="connsiteX0" fmla="*/ 0 w 9144000"/>
              <a:gd name="connsiteY0" fmla="*/ 0 h 3161611"/>
              <a:gd name="connsiteX1" fmla="*/ 9144000 w 9144000"/>
              <a:gd name="connsiteY1" fmla="*/ 740506 h 3161611"/>
              <a:gd name="connsiteX2" fmla="*/ 9144000 w 9144000"/>
              <a:gd name="connsiteY2" fmla="*/ 978618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740506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161611">
                <a:moveTo>
                  <a:pt x="0" y="0"/>
                </a:moveTo>
                <a:cubicBezTo>
                  <a:pt x="5090251" y="3161611"/>
                  <a:pt x="6327576" y="2305507"/>
                  <a:pt x="9144000" y="952449"/>
                </a:cubicBezTo>
                <a:lnTo>
                  <a:pt x="9144000" y="1428674"/>
                </a:lnTo>
                <a:lnTo>
                  <a:pt x="9144000" y="2407292"/>
                </a:lnTo>
                <a:lnTo>
                  <a:pt x="0" y="240729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dist="25400" dir="5400000" algn="t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0" y="-151106"/>
            <a:ext cx="9144000" cy="803361"/>
          </a:xfrm>
          <a:custGeom>
            <a:avLst/>
            <a:gdLst>
              <a:gd name="connsiteX0" fmla="*/ 0 w 9144000"/>
              <a:gd name="connsiteY0" fmla="*/ 0 h 450050"/>
              <a:gd name="connsiteX1" fmla="*/ 9144000 w 9144000"/>
              <a:gd name="connsiteY1" fmla="*/ 0 h 450050"/>
              <a:gd name="connsiteX2" fmla="*/ 9144000 w 9144000"/>
              <a:gd name="connsiteY2" fmla="*/ 450050 h 450050"/>
              <a:gd name="connsiteX3" fmla="*/ 0 w 9144000"/>
              <a:gd name="connsiteY3" fmla="*/ 450050 h 450050"/>
              <a:gd name="connsiteX4" fmla="*/ 0 w 9144000"/>
              <a:gd name="connsiteY4" fmla="*/ 0 h 450050"/>
              <a:gd name="connsiteX0" fmla="*/ 0 w 9144000"/>
              <a:gd name="connsiteY0" fmla="*/ 0 h 450050"/>
              <a:gd name="connsiteX1" fmla="*/ 9144000 w 9144000"/>
              <a:gd name="connsiteY1" fmla="*/ 0 h 450050"/>
              <a:gd name="connsiteX2" fmla="*/ 9144000 w 9144000"/>
              <a:gd name="connsiteY2" fmla="*/ 450050 h 450050"/>
              <a:gd name="connsiteX3" fmla="*/ 0 w 9144000"/>
              <a:gd name="connsiteY3" fmla="*/ 180020 h 450050"/>
              <a:gd name="connsiteX4" fmla="*/ 0 w 9144000"/>
              <a:gd name="connsiteY4" fmla="*/ 0 h 450050"/>
              <a:gd name="connsiteX0" fmla="*/ 0 w 9144000"/>
              <a:gd name="connsiteY0" fmla="*/ 0 h 180020"/>
              <a:gd name="connsiteX1" fmla="*/ 9144000 w 9144000"/>
              <a:gd name="connsiteY1" fmla="*/ 0 h 180020"/>
              <a:gd name="connsiteX2" fmla="*/ 9144000 w 9144000"/>
              <a:gd name="connsiteY2" fmla="*/ 135015 h 180020"/>
              <a:gd name="connsiteX3" fmla="*/ 0 w 9144000"/>
              <a:gd name="connsiteY3" fmla="*/ 180020 h 180020"/>
              <a:gd name="connsiteX4" fmla="*/ 0 w 9144000"/>
              <a:gd name="connsiteY4" fmla="*/ 0 h 180020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540060"/>
              <a:gd name="connsiteX1" fmla="*/ 9144000 w 9144000"/>
              <a:gd name="connsiteY1" fmla="*/ 269637 h 540060"/>
              <a:gd name="connsiteX2" fmla="*/ 9144000 w 9144000"/>
              <a:gd name="connsiteY2" fmla="*/ 540060 h 540060"/>
              <a:gd name="connsiteX3" fmla="*/ 0 w 9144000"/>
              <a:gd name="connsiteY3" fmla="*/ 449657 h 540060"/>
              <a:gd name="connsiteX4" fmla="*/ 0 w 9144000"/>
              <a:gd name="connsiteY4" fmla="*/ 269637 h 540060"/>
              <a:gd name="connsiteX0" fmla="*/ 0 w 9144000"/>
              <a:gd name="connsiteY0" fmla="*/ 269637 h 540060"/>
              <a:gd name="connsiteX1" fmla="*/ 9144000 w 9144000"/>
              <a:gd name="connsiteY1" fmla="*/ 450049 h 540060"/>
              <a:gd name="connsiteX2" fmla="*/ 9144000 w 9144000"/>
              <a:gd name="connsiteY2" fmla="*/ 540060 h 540060"/>
              <a:gd name="connsiteX3" fmla="*/ 0 w 9144000"/>
              <a:gd name="connsiteY3" fmla="*/ 449657 h 540060"/>
              <a:gd name="connsiteX4" fmla="*/ 0 w 9144000"/>
              <a:gd name="connsiteY4" fmla="*/ 269637 h 540060"/>
              <a:gd name="connsiteX0" fmla="*/ 0 w 9144000"/>
              <a:gd name="connsiteY0" fmla="*/ 269637 h 675074"/>
              <a:gd name="connsiteX1" fmla="*/ 9144000 w 9144000"/>
              <a:gd name="connsiteY1" fmla="*/ 450049 h 675074"/>
              <a:gd name="connsiteX2" fmla="*/ 9144000 w 9144000"/>
              <a:gd name="connsiteY2" fmla="*/ 675074 h 675074"/>
              <a:gd name="connsiteX3" fmla="*/ 0 w 9144000"/>
              <a:gd name="connsiteY3" fmla="*/ 449657 h 675074"/>
              <a:gd name="connsiteX4" fmla="*/ 0 w 9144000"/>
              <a:gd name="connsiteY4" fmla="*/ 269637 h 675074"/>
              <a:gd name="connsiteX0" fmla="*/ 0 w 9144000"/>
              <a:gd name="connsiteY0" fmla="*/ 269637 h 675074"/>
              <a:gd name="connsiteX1" fmla="*/ 9144000 w 9144000"/>
              <a:gd name="connsiteY1" fmla="*/ 450049 h 675074"/>
              <a:gd name="connsiteX2" fmla="*/ 9144000 w 9144000"/>
              <a:gd name="connsiteY2" fmla="*/ 675074 h 675074"/>
              <a:gd name="connsiteX3" fmla="*/ 0 w 9144000"/>
              <a:gd name="connsiteY3" fmla="*/ 449657 h 675074"/>
              <a:gd name="connsiteX4" fmla="*/ 0 w 9144000"/>
              <a:gd name="connsiteY4" fmla="*/ 269637 h 675074"/>
              <a:gd name="connsiteX0" fmla="*/ 0 w 9144000"/>
              <a:gd name="connsiteY0" fmla="*/ 269637 h 832275"/>
              <a:gd name="connsiteX1" fmla="*/ 9144000 w 9144000"/>
              <a:gd name="connsiteY1" fmla="*/ 450049 h 832275"/>
              <a:gd name="connsiteX2" fmla="*/ 9144000 w 9144000"/>
              <a:gd name="connsiteY2" fmla="*/ 832275 h 832275"/>
              <a:gd name="connsiteX3" fmla="*/ 0 w 9144000"/>
              <a:gd name="connsiteY3" fmla="*/ 449657 h 832275"/>
              <a:gd name="connsiteX4" fmla="*/ 0 w 9144000"/>
              <a:gd name="connsiteY4" fmla="*/ 269637 h 832275"/>
              <a:gd name="connsiteX0" fmla="*/ 0 w 9144000"/>
              <a:gd name="connsiteY0" fmla="*/ 269637 h 832275"/>
              <a:gd name="connsiteX1" fmla="*/ 9144000 w 9144000"/>
              <a:gd name="connsiteY1" fmla="*/ 652255 h 832275"/>
              <a:gd name="connsiteX2" fmla="*/ 9144000 w 9144000"/>
              <a:gd name="connsiteY2" fmla="*/ 832275 h 832275"/>
              <a:gd name="connsiteX3" fmla="*/ 0 w 9144000"/>
              <a:gd name="connsiteY3" fmla="*/ 449657 h 832275"/>
              <a:gd name="connsiteX4" fmla="*/ 0 w 9144000"/>
              <a:gd name="connsiteY4" fmla="*/ 269637 h 832275"/>
              <a:gd name="connsiteX0" fmla="*/ 0 w 9144000"/>
              <a:gd name="connsiteY0" fmla="*/ 269637 h 832275"/>
              <a:gd name="connsiteX1" fmla="*/ 9144000 w 9144000"/>
              <a:gd name="connsiteY1" fmla="*/ 652255 h 832275"/>
              <a:gd name="connsiteX2" fmla="*/ 9144000 w 9144000"/>
              <a:gd name="connsiteY2" fmla="*/ 832275 h 832275"/>
              <a:gd name="connsiteX3" fmla="*/ 0 w 9144000"/>
              <a:gd name="connsiteY3" fmla="*/ 630070 h 832275"/>
              <a:gd name="connsiteX4" fmla="*/ 0 w 9144000"/>
              <a:gd name="connsiteY4" fmla="*/ 269637 h 832275"/>
              <a:gd name="connsiteX0" fmla="*/ 0 w 9144000"/>
              <a:gd name="connsiteY0" fmla="*/ 269637 h 561852"/>
              <a:gd name="connsiteX1" fmla="*/ 9144000 w 9144000"/>
              <a:gd name="connsiteY1" fmla="*/ 381832 h 561852"/>
              <a:gd name="connsiteX2" fmla="*/ 9144000 w 9144000"/>
              <a:gd name="connsiteY2" fmla="*/ 561852 h 561852"/>
              <a:gd name="connsiteX3" fmla="*/ 0 w 9144000"/>
              <a:gd name="connsiteY3" fmla="*/ 359647 h 561852"/>
              <a:gd name="connsiteX4" fmla="*/ 0 w 9144000"/>
              <a:gd name="connsiteY4" fmla="*/ 269637 h 561852"/>
              <a:gd name="connsiteX0" fmla="*/ 0 w 9144000"/>
              <a:gd name="connsiteY0" fmla="*/ 269637 h 651863"/>
              <a:gd name="connsiteX1" fmla="*/ 9144000 w 9144000"/>
              <a:gd name="connsiteY1" fmla="*/ 471843 h 651863"/>
              <a:gd name="connsiteX2" fmla="*/ 9144000 w 9144000"/>
              <a:gd name="connsiteY2" fmla="*/ 651863 h 651863"/>
              <a:gd name="connsiteX3" fmla="*/ 0 w 9144000"/>
              <a:gd name="connsiteY3" fmla="*/ 449658 h 651863"/>
              <a:gd name="connsiteX4" fmla="*/ 0 w 9144000"/>
              <a:gd name="connsiteY4" fmla="*/ 269637 h 651863"/>
              <a:gd name="connsiteX0" fmla="*/ 0 w 9144000"/>
              <a:gd name="connsiteY0" fmla="*/ 269637 h 651863"/>
              <a:gd name="connsiteX1" fmla="*/ 9144000 w 9144000"/>
              <a:gd name="connsiteY1" fmla="*/ 471843 h 651863"/>
              <a:gd name="connsiteX2" fmla="*/ 9144000 w 9144000"/>
              <a:gd name="connsiteY2" fmla="*/ 651863 h 651863"/>
              <a:gd name="connsiteX3" fmla="*/ 0 w 9144000"/>
              <a:gd name="connsiteY3" fmla="*/ 449658 h 651863"/>
              <a:gd name="connsiteX4" fmla="*/ 0 w 9144000"/>
              <a:gd name="connsiteY4" fmla="*/ 269637 h 651863"/>
              <a:gd name="connsiteX0" fmla="*/ 0 w 9144000"/>
              <a:gd name="connsiteY0" fmla="*/ 208677 h 590903"/>
              <a:gd name="connsiteX1" fmla="*/ 9144000 w 9144000"/>
              <a:gd name="connsiteY1" fmla="*/ 410883 h 590903"/>
              <a:gd name="connsiteX2" fmla="*/ 9144000 w 9144000"/>
              <a:gd name="connsiteY2" fmla="*/ 590903 h 590903"/>
              <a:gd name="connsiteX3" fmla="*/ 0 w 9144000"/>
              <a:gd name="connsiteY3" fmla="*/ 388698 h 590903"/>
              <a:gd name="connsiteX4" fmla="*/ 0 w 9144000"/>
              <a:gd name="connsiteY4" fmla="*/ 208677 h 590903"/>
              <a:gd name="connsiteX0" fmla="*/ 0 w 9144000"/>
              <a:gd name="connsiteY0" fmla="*/ 208677 h 590903"/>
              <a:gd name="connsiteX1" fmla="*/ 9144000 w 9144000"/>
              <a:gd name="connsiteY1" fmla="*/ 410883 h 590903"/>
              <a:gd name="connsiteX2" fmla="*/ 9144000 w 9144000"/>
              <a:gd name="connsiteY2" fmla="*/ 590903 h 590903"/>
              <a:gd name="connsiteX3" fmla="*/ 0 w 9144000"/>
              <a:gd name="connsiteY3" fmla="*/ 388698 h 590903"/>
              <a:gd name="connsiteX4" fmla="*/ 0 w 9144000"/>
              <a:gd name="connsiteY4" fmla="*/ 208677 h 590903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66912 h 865992"/>
              <a:gd name="connsiteX4" fmla="*/ 0 w 9144000"/>
              <a:gd name="connsiteY4" fmla="*/ 415941 h 865992"/>
              <a:gd name="connsiteX0" fmla="*/ 0 w 9144000"/>
              <a:gd name="connsiteY0" fmla="*/ 415941 h 760026"/>
              <a:gd name="connsiteX1" fmla="*/ 9144000 w 9144000"/>
              <a:gd name="connsiteY1" fmla="*/ 512181 h 760026"/>
              <a:gd name="connsiteX2" fmla="*/ 9144000 w 9144000"/>
              <a:gd name="connsiteY2" fmla="*/ 760026 h 760026"/>
              <a:gd name="connsiteX3" fmla="*/ 0 w 9144000"/>
              <a:gd name="connsiteY3" fmla="*/ 460946 h 760026"/>
              <a:gd name="connsiteX4" fmla="*/ 0 w 9144000"/>
              <a:gd name="connsiteY4" fmla="*/ 415941 h 760026"/>
              <a:gd name="connsiteX0" fmla="*/ 0 w 9144000"/>
              <a:gd name="connsiteY0" fmla="*/ 415941 h 850036"/>
              <a:gd name="connsiteX1" fmla="*/ 9144000 w 9144000"/>
              <a:gd name="connsiteY1" fmla="*/ 602191 h 850036"/>
              <a:gd name="connsiteX2" fmla="*/ 9144000 w 9144000"/>
              <a:gd name="connsiteY2" fmla="*/ 850036 h 850036"/>
              <a:gd name="connsiteX3" fmla="*/ 0 w 9144000"/>
              <a:gd name="connsiteY3" fmla="*/ 550956 h 850036"/>
              <a:gd name="connsiteX4" fmla="*/ 0 w 9144000"/>
              <a:gd name="connsiteY4" fmla="*/ 415941 h 850036"/>
              <a:gd name="connsiteX0" fmla="*/ 0 w 9144000"/>
              <a:gd name="connsiteY0" fmla="*/ 428133 h 862228"/>
              <a:gd name="connsiteX1" fmla="*/ 9144000 w 9144000"/>
              <a:gd name="connsiteY1" fmla="*/ 614383 h 862228"/>
              <a:gd name="connsiteX2" fmla="*/ 9144000 w 9144000"/>
              <a:gd name="connsiteY2" fmla="*/ 862228 h 862228"/>
              <a:gd name="connsiteX3" fmla="*/ 0 w 9144000"/>
              <a:gd name="connsiteY3" fmla="*/ 563148 h 862228"/>
              <a:gd name="connsiteX4" fmla="*/ 0 w 9144000"/>
              <a:gd name="connsiteY4" fmla="*/ 428133 h 862228"/>
              <a:gd name="connsiteX0" fmla="*/ 0 w 9144000"/>
              <a:gd name="connsiteY0" fmla="*/ 354981 h 789076"/>
              <a:gd name="connsiteX1" fmla="*/ 9144000 w 9144000"/>
              <a:gd name="connsiteY1" fmla="*/ 541231 h 789076"/>
              <a:gd name="connsiteX2" fmla="*/ 9144000 w 9144000"/>
              <a:gd name="connsiteY2" fmla="*/ 789076 h 789076"/>
              <a:gd name="connsiteX3" fmla="*/ 0 w 9144000"/>
              <a:gd name="connsiteY3" fmla="*/ 489996 h 789076"/>
              <a:gd name="connsiteX4" fmla="*/ 0 w 9144000"/>
              <a:gd name="connsiteY4" fmla="*/ 354981 h 789076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347213 h 781308"/>
              <a:gd name="connsiteX1" fmla="*/ 9144000 w 9144000"/>
              <a:gd name="connsiteY1" fmla="*/ 533463 h 781308"/>
              <a:gd name="connsiteX2" fmla="*/ 9144000 w 9144000"/>
              <a:gd name="connsiteY2" fmla="*/ 781308 h 781308"/>
              <a:gd name="connsiteX3" fmla="*/ 0 w 9144000"/>
              <a:gd name="connsiteY3" fmla="*/ 482228 h 781308"/>
              <a:gd name="connsiteX4" fmla="*/ 0 w 9144000"/>
              <a:gd name="connsiteY4" fmla="*/ 347213 h 781308"/>
              <a:gd name="connsiteX0" fmla="*/ 0 w 9144000"/>
              <a:gd name="connsiteY0" fmla="*/ 530093 h 964188"/>
              <a:gd name="connsiteX1" fmla="*/ 9144000 w 9144000"/>
              <a:gd name="connsiteY1" fmla="*/ 716343 h 964188"/>
              <a:gd name="connsiteX2" fmla="*/ 9144000 w 9144000"/>
              <a:gd name="connsiteY2" fmla="*/ 964188 h 964188"/>
              <a:gd name="connsiteX3" fmla="*/ 0 w 9144000"/>
              <a:gd name="connsiteY3" fmla="*/ 665108 h 964188"/>
              <a:gd name="connsiteX4" fmla="*/ 0 w 9144000"/>
              <a:gd name="connsiteY4" fmla="*/ 530093 h 964188"/>
              <a:gd name="connsiteX0" fmla="*/ 0 w 9144000"/>
              <a:gd name="connsiteY0" fmla="*/ 465128 h 899223"/>
              <a:gd name="connsiteX1" fmla="*/ 9144000 w 9144000"/>
              <a:gd name="connsiteY1" fmla="*/ 651378 h 899223"/>
              <a:gd name="connsiteX2" fmla="*/ 9144000 w 9144000"/>
              <a:gd name="connsiteY2" fmla="*/ 899223 h 899223"/>
              <a:gd name="connsiteX3" fmla="*/ 0 w 9144000"/>
              <a:gd name="connsiteY3" fmla="*/ 600143 h 899223"/>
              <a:gd name="connsiteX4" fmla="*/ 0 w 9144000"/>
              <a:gd name="connsiteY4" fmla="*/ 465128 h 899223"/>
              <a:gd name="connsiteX0" fmla="*/ 0 w 9144000"/>
              <a:gd name="connsiteY0" fmla="*/ 384208 h 818303"/>
              <a:gd name="connsiteX1" fmla="*/ 9144000 w 9144000"/>
              <a:gd name="connsiteY1" fmla="*/ 570458 h 818303"/>
              <a:gd name="connsiteX2" fmla="*/ 9144000 w 9144000"/>
              <a:gd name="connsiteY2" fmla="*/ 818303 h 818303"/>
              <a:gd name="connsiteX3" fmla="*/ 0 w 9144000"/>
              <a:gd name="connsiteY3" fmla="*/ 519223 h 818303"/>
              <a:gd name="connsiteX4" fmla="*/ 0 w 9144000"/>
              <a:gd name="connsiteY4" fmla="*/ 384208 h 818303"/>
              <a:gd name="connsiteX0" fmla="*/ 0 w 9144000"/>
              <a:gd name="connsiteY0" fmla="*/ 542704 h 976799"/>
              <a:gd name="connsiteX1" fmla="*/ 9144000 w 9144000"/>
              <a:gd name="connsiteY1" fmla="*/ 728954 h 976799"/>
              <a:gd name="connsiteX2" fmla="*/ 9144000 w 9144000"/>
              <a:gd name="connsiteY2" fmla="*/ 976799 h 976799"/>
              <a:gd name="connsiteX3" fmla="*/ 0 w 9144000"/>
              <a:gd name="connsiteY3" fmla="*/ 677719 h 976799"/>
              <a:gd name="connsiteX4" fmla="*/ 0 w 9144000"/>
              <a:gd name="connsiteY4" fmla="*/ 542704 h 976799"/>
              <a:gd name="connsiteX0" fmla="*/ 0 w 9144000"/>
              <a:gd name="connsiteY0" fmla="*/ 477739 h 911834"/>
              <a:gd name="connsiteX1" fmla="*/ 9144000 w 9144000"/>
              <a:gd name="connsiteY1" fmla="*/ 663989 h 911834"/>
              <a:gd name="connsiteX2" fmla="*/ 9144000 w 9144000"/>
              <a:gd name="connsiteY2" fmla="*/ 911834 h 911834"/>
              <a:gd name="connsiteX3" fmla="*/ 0 w 9144000"/>
              <a:gd name="connsiteY3" fmla="*/ 612754 h 911834"/>
              <a:gd name="connsiteX4" fmla="*/ 0 w 9144000"/>
              <a:gd name="connsiteY4" fmla="*/ 477739 h 911834"/>
              <a:gd name="connsiteX0" fmla="*/ 0 w 9144000"/>
              <a:gd name="connsiteY0" fmla="*/ 396819 h 830914"/>
              <a:gd name="connsiteX1" fmla="*/ 9144000 w 9144000"/>
              <a:gd name="connsiteY1" fmla="*/ 583069 h 830914"/>
              <a:gd name="connsiteX2" fmla="*/ 9144000 w 9144000"/>
              <a:gd name="connsiteY2" fmla="*/ 830914 h 830914"/>
              <a:gd name="connsiteX3" fmla="*/ 0 w 9144000"/>
              <a:gd name="connsiteY3" fmla="*/ 531834 h 830914"/>
              <a:gd name="connsiteX4" fmla="*/ 0 w 9144000"/>
              <a:gd name="connsiteY4" fmla="*/ 396819 h 830914"/>
              <a:gd name="connsiteX0" fmla="*/ 0 w 9144000"/>
              <a:gd name="connsiteY0" fmla="*/ 591891 h 1025986"/>
              <a:gd name="connsiteX1" fmla="*/ 9144000 w 9144000"/>
              <a:gd name="connsiteY1" fmla="*/ 778141 h 1025986"/>
              <a:gd name="connsiteX2" fmla="*/ 9144000 w 9144000"/>
              <a:gd name="connsiteY2" fmla="*/ 1025986 h 1025986"/>
              <a:gd name="connsiteX3" fmla="*/ 0 w 9144000"/>
              <a:gd name="connsiteY3" fmla="*/ 726906 h 1025986"/>
              <a:gd name="connsiteX4" fmla="*/ 0 w 9144000"/>
              <a:gd name="connsiteY4" fmla="*/ 591891 h 1025986"/>
              <a:gd name="connsiteX0" fmla="*/ 0 w 9144000"/>
              <a:gd name="connsiteY0" fmla="*/ 506305 h 940400"/>
              <a:gd name="connsiteX1" fmla="*/ 9144000 w 9144000"/>
              <a:gd name="connsiteY1" fmla="*/ 692555 h 940400"/>
              <a:gd name="connsiteX2" fmla="*/ 9144000 w 9144000"/>
              <a:gd name="connsiteY2" fmla="*/ 940400 h 940400"/>
              <a:gd name="connsiteX3" fmla="*/ 0 w 9144000"/>
              <a:gd name="connsiteY3" fmla="*/ 641320 h 940400"/>
              <a:gd name="connsiteX4" fmla="*/ 0 w 9144000"/>
              <a:gd name="connsiteY4" fmla="*/ 506305 h 940400"/>
              <a:gd name="connsiteX0" fmla="*/ 0 w 9144000"/>
              <a:gd name="connsiteY0" fmla="*/ 458198 h 892293"/>
              <a:gd name="connsiteX1" fmla="*/ 9144000 w 9144000"/>
              <a:gd name="connsiteY1" fmla="*/ 644448 h 892293"/>
              <a:gd name="connsiteX2" fmla="*/ 9144000 w 9144000"/>
              <a:gd name="connsiteY2" fmla="*/ 892293 h 892293"/>
              <a:gd name="connsiteX3" fmla="*/ 0 w 9144000"/>
              <a:gd name="connsiteY3" fmla="*/ 593213 h 892293"/>
              <a:gd name="connsiteX4" fmla="*/ 0 w 9144000"/>
              <a:gd name="connsiteY4" fmla="*/ 458198 h 892293"/>
              <a:gd name="connsiteX0" fmla="*/ 0 w 9144000"/>
              <a:gd name="connsiteY0" fmla="*/ 377278 h 811373"/>
              <a:gd name="connsiteX1" fmla="*/ 9144000 w 9144000"/>
              <a:gd name="connsiteY1" fmla="*/ 563528 h 811373"/>
              <a:gd name="connsiteX2" fmla="*/ 9144000 w 9144000"/>
              <a:gd name="connsiteY2" fmla="*/ 811373 h 811373"/>
              <a:gd name="connsiteX3" fmla="*/ 0 w 9144000"/>
              <a:gd name="connsiteY3" fmla="*/ 512293 h 811373"/>
              <a:gd name="connsiteX4" fmla="*/ 0 w 9144000"/>
              <a:gd name="connsiteY4" fmla="*/ 377278 h 811373"/>
              <a:gd name="connsiteX0" fmla="*/ 0 w 9144000"/>
              <a:gd name="connsiteY0" fmla="*/ 438238 h 872333"/>
              <a:gd name="connsiteX1" fmla="*/ 9144000 w 9144000"/>
              <a:gd name="connsiteY1" fmla="*/ 624488 h 872333"/>
              <a:gd name="connsiteX2" fmla="*/ 9144000 w 9144000"/>
              <a:gd name="connsiteY2" fmla="*/ 872333 h 872333"/>
              <a:gd name="connsiteX3" fmla="*/ 0 w 9144000"/>
              <a:gd name="connsiteY3" fmla="*/ 573253 h 872333"/>
              <a:gd name="connsiteX4" fmla="*/ 0 w 9144000"/>
              <a:gd name="connsiteY4" fmla="*/ 438238 h 872333"/>
              <a:gd name="connsiteX0" fmla="*/ 0 w 9144000"/>
              <a:gd name="connsiteY0" fmla="*/ 280358 h 714453"/>
              <a:gd name="connsiteX1" fmla="*/ 9144000 w 9144000"/>
              <a:gd name="connsiteY1" fmla="*/ 466608 h 714453"/>
              <a:gd name="connsiteX2" fmla="*/ 9144000 w 9144000"/>
              <a:gd name="connsiteY2" fmla="*/ 714453 h 714453"/>
              <a:gd name="connsiteX3" fmla="*/ 0 w 9144000"/>
              <a:gd name="connsiteY3" fmla="*/ 415373 h 714453"/>
              <a:gd name="connsiteX4" fmla="*/ 0 w 9144000"/>
              <a:gd name="connsiteY4" fmla="*/ 280358 h 714453"/>
              <a:gd name="connsiteX0" fmla="*/ 0 w 9144000"/>
              <a:gd name="connsiteY0" fmla="*/ 377278 h 811373"/>
              <a:gd name="connsiteX1" fmla="*/ 9144000 w 9144000"/>
              <a:gd name="connsiteY1" fmla="*/ 563528 h 811373"/>
              <a:gd name="connsiteX2" fmla="*/ 9144000 w 9144000"/>
              <a:gd name="connsiteY2" fmla="*/ 811373 h 811373"/>
              <a:gd name="connsiteX3" fmla="*/ 0 w 9144000"/>
              <a:gd name="connsiteY3" fmla="*/ 512293 h 811373"/>
              <a:gd name="connsiteX4" fmla="*/ 0 w 9144000"/>
              <a:gd name="connsiteY4" fmla="*/ 377278 h 811373"/>
              <a:gd name="connsiteX0" fmla="*/ 0 w 9144000"/>
              <a:gd name="connsiteY0" fmla="*/ 450430 h 884525"/>
              <a:gd name="connsiteX1" fmla="*/ 9144000 w 9144000"/>
              <a:gd name="connsiteY1" fmla="*/ 636680 h 884525"/>
              <a:gd name="connsiteX2" fmla="*/ 9144000 w 9144000"/>
              <a:gd name="connsiteY2" fmla="*/ 884525 h 884525"/>
              <a:gd name="connsiteX3" fmla="*/ 0 w 9144000"/>
              <a:gd name="connsiteY3" fmla="*/ 585445 h 884525"/>
              <a:gd name="connsiteX4" fmla="*/ 0 w 9144000"/>
              <a:gd name="connsiteY4" fmla="*/ 450430 h 884525"/>
              <a:gd name="connsiteX0" fmla="*/ 0 w 9144000"/>
              <a:gd name="connsiteY0" fmla="*/ 365747 h 799842"/>
              <a:gd name="connsiteX1" fmla="*/ 9144000 w 9144000"/>
              <a:gd name="connsiteY1" fmla="*/ 551997 h 799842"/>
              <a:gd name="connsiteX2" fmla="*/ 9144000 w 9144000"/>
              <a:gd name="connsiteY2" fmla="*/ 799842 h 799842"/>
              <a:gd name="connsiteX3" fmla="*/ 0 w 9144000"/>
              <a:gd name="connsiteY3" fmla="*/ 500762 h 799842"/>
              <a:gd name="connsiteX4" fmla="*/ 0 w 9144000"/>
              <a:gd name="connsiteY4" fmla="*/ 365747 h 799842"/>
              <a:gd name="connsiteX0" fmla="*/ 0 w 9144000"/>
              <a:gd name="connsiteY0" fmla="*/ 463283 h 897378"/>
              <a:gd name="connsiteX1" fmla="*/ 9144000 w 9144000"/>
              <a:gd name="connsiteY1" fmla="*/ 649533 h 897378"/>
              <a:gd name="connsiteX2" fmla="*/ 9144000 w 9144000"/>
              <a:gd name="connsiteY2" fmla="*/ 897378 h 897378"/>
              <a:gd name="connsiteX3" fmla="*/ 0 w 9144000"/>
              <a:gd name="connsiteY3" fmla="*/ 598298 h 897378"/>
              <a:gd name="connsiteX4" fmla="*/ 0 w 9144000"/>
              <a:gd name="connsiteY4" fmla="*/ 463283 h 897378"/>
              <a:gd name="connsiteX0" fmla="*/ 0 w 9144000"/>
              <a:gd name="connsiteY0" fmla="*/ 536435 h 970530"/>
              <a:gd name="connsiteX1" fmla="*/ 9144000 w 9144000"/>
              <a:gd name="connsiteY1" fmla="*/ 722685 h 970530"/>
              <a:gd name="connsiteX2" fmla="*/ 9144000 w 9144000"/>
              <a:gd name="connsiteY2" fmla="*/ 970530 h 970530"/>
              <a:gd name="connsiteX3" fmla="*/ 0 w 9144000"/>
              <a:gd name="connsiteY3" fmla="*/ 671450 h 970530"/>
              <a:gd name="connsiteX4" fmla="*/ 0 w 9144000"/>
              <a:gd name="connsiteY4" fmla="*/ 536435 h 970530"/>
              <a:gd name="connsiteX0" fmla="*/ 0 w 9144000"/>
              <a:gd name="connsiteY0" fmla="*/ 434894 h 868989"/>
              <a:gd name="connsiteX1" fmla="*/ 9144000 w 9144000"/>
              <a:gd name="connsiteY1" fmla="*/ 621144 h 868989"/>
              <a:gd name="connsiteX2" fmla="*/ 9144000 w 9144000"/>
              <a:gd name="connsiteY2" fmla="*/ 868989 h 868989"/>
              <a:gd name="connsiteX3" fmla="*/ 0 w 9144000"/>
              <a:gd name="connsiteY3" fmla="*/ 569909 h 868989"/>
              <a:gd name="connsiteX4" fmla="*/ 0 w 9144000"/>
              <a:gd name="connsiteY4" fmla="*/ 434894 h 868989"/>
              <a:gd name="connsiteX0" fmla="*/ 0 w 9144000"/>
              <a:gd name="connsiteY0" fmla="*/ 373934 h 808029"/>
              <a:gd name="connsiteX1" fmla="*/ 9144000 w 9144000"/>
              <a:gd name="connsiteY1" fmla="*/ 560184 h 808029"/>
              <a:gd name="connsiteX2" fmla="*/ 9144000 w 9144000"/>
              <a:gd name="connsiteY2" fmla="*/ 808029 h 808029"/>
              <a:gd name="connsiteX3" fmla="*/ 0 w 9144000"/>
              <a:gd name="connsiteY3" fmla="*/ 508949 h 808029"/>
              <a:gd name="connsiteX4" fmla="*/ 0 w 9144000"/>
              <a:gd name="connsiteY4" fmla="*/ 373934 h 808029"/>
              <a:gd name="connsiteX0" fmla="*/ 0 w 9144000"/>
              <a:gd name="connsiteY0" fmla="*/ 434894 h 868989"/>
              <a:gd name="connsiteX1" fmla="*/ 9144000 w 9144000"/>
              <a:gd name="connsiteY1" fmla="*/ 621144 h 868989"/>
              <a:gd name="connsiteX2" fmla="*/ 9144000 w 9144000"/>
              <a:gd name="connsiteY2" fmla="*/ 868989 h 868989"/>
              <a:gd name="connsiteX3" fmla="*/ 0 w 9144000"/>
              <a:gd name="connsiteY3" fmla="*/ 569909 h 868989"/>
              <a:gd name="connsiteX4" fmla="*/ 0 w 9144000"/>
              <a:gd name="connsiteY4" fmla="*/ 434894 h 868989"/>
              <a:gd name="connsiteX0" fmla="*/ 0 w 9144000"/>
              <a:gd name="connsiteY0" fmla="*/ 434894 h 803361"/>
              <a:gd name="connsiteX1" fmla="*/ 9144000 w 9144000"/>
              <a:gd name="connsiteY1" fmla="*/ 621144 h 803361"/>
              <a:gd name="connsiteX2" fmla="*/ 9144000 w 9144000"/>
              <a:gd name="connsiteY2" fmla="*/ 803361 h 803361"/>
              <a:gd name="connsiteX3" fmla="*/ 0 w 9144000"/>
              <a:gd name="connsiteY3" fmla="*/ 569909 h 803361"/>
              <a:gd name="connsiteX4" fmla="*/ 0 w 9144000"/>
              <a:gd name="connsiteY4" fmla="*/ 434894 h 80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03361">
                <a:moveTo>
                  <a:pt x="0" y="434894"/>
                </a:moveTo>
                <a:cubicBezTo>
                  <a:pt x="3687973" y="0"/>
                  <a:pt x="5961894" y="231276"/>
                  <a:pt x="9144000" y="621144"/>
                </a:cubicBezTo>
                <a:lnTo>
                  <a:pt x="9144000" y="803361"/>
                </a:lnTo>
                <a:cubicBezTo>
                  <a:pt x="5530958" y="225931"/>
                  <a:pt x="2442302" y="154536"/>
                  <a:pt x="0" y="569909"/>
                </a:cubicBezTo>
                <a:lnTo>
                  <a:pt x="0" y="4348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ackground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546099"/>
            <a:ext cx="8229600" cy="635265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0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eader W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3900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gray">
          <a:xfrm>
            <a:off x="7061202" y="5257801"/>
            <a:ext cx="1646237" cy="377825"/>
          </a:xfrm>
          <a:prstGeom prst="round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de-DE" sz="1600" b="1" dirty="0"/>
              <a:t>YOUR </a:t>
            </a:r>
            <a:r>
              <a:rPr lang="de-DE" sz="1600" b="1" dirty="0">
                <a:solidFill>
                  <a:srgbClr val="C00000"/>
                </a:solidFill>
              </a:rPr>
              <a:t>LOGO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0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background1.jpg"/>
          <p:cNvPicPr>
            <a:picLocks noChangeAspect="1"/>
          </p:cNvPicPr>
          <p:nvPr userDrawn="1"/>
        </p:nvPicPr>
        <p:blipFill>
          <a:blip r:embed="rId2" cstate="print"/>
          <a:srcRect t="12988"/>
          <a:stretch>
            <a:fillRect/>
          </a:stretch>
        </p:blipFill>
        <p:spPr>
          <a:xfrm>
            <a:off x="0" y="742268"/>
            <a:ext cx="9144000" cy="497273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457200" y="546099"/>
            <a:ext cx="8229600" cy="635265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3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任意多边形 12"/>
          <p:cNvSpPr/>
          <p:nvPr userDrawn="1"/>
        </p:nvSpPr>
        <p:spPr>
          <a:xfrm flipH="1" flipV="1">
            <a:off x="0" y="-157835"/>
            <a:ext cx="9144000" cy="597568"/>
          </a:xfrm>
          <a:custGeom>
            <a:avLst/>
            <a:gdLst>
              <a:gd name="connsiteX0" fmla="*/ 0 w 9144000"/>
              <a:gd name="connsiteY0" fmla="*/ 0 h 3618943"/>
              <a:gd name="connsiteX1" fmla="*/ 9144000 w 9144000"/>
              <a:gd name="connsiteY1" fmla="*/ 0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0 h 3618943"/>
              <a:gd name="connsiteX1" fmla="*/ 9144000 w 9144000"/>
              <a:gd name="connsiteY1" fmla="*/ 18782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290119 h 3909062"/>
              <a:gd name="connsiteX1" fmla="*/ 9144000 w 9144000"/>
              <a:gd name="connsiteY1" fmla="*/ 21683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290119 h 3909062"/>
              <a:gd name="connsiteX1" fmla="*/ 9144000 w 9144000"/>
              <a:gd name="connsiteY1" fmla="*/ 1253946 h 3909062"/>
              <a:gd name="connsiteX2" fmla="*/ 9144000 w 9144000"/>
              <a:gd name="connsiteY2" fmla="*/ 3909062 h 3909062"/>
              <a:gd name="connsiteX3" fmla="*/ 0 w 9144000"/>
              <a:gd name="connsiteY3" fmla="*/ 3909062 h 3909062"/>
              <a:gd name="connsiteX4" fmla="*/ 0 w 9144000"/>
              <a:gd name="connsiteY4" fmla="*/ 290119 h 3909062"/>
              <a:gd name="connsiteX0" fmla="*/ 0 w 9144000"/>
              <a:gd name="connsiteY0" fmla="*/ 0 h 3618943"/>
              <a:gd name="connsiteX1" fmla="*/ 9144000 w 9144000"/>
              <a:gd name="connsiteY1" fmla="*/ 963827 h 3618943"/>
              <a:gd name="connsiteX2" fmla="*/ 9144000 w 9144000"/>
              <a:gd name="connsiteY2" fmla="*/ 3618943 h 3618943"/>
              <a:gd name="connsiteX3" fmla="*/ 0 w 9144000"/>
              <a:gd name="connsiteY3" fmla="*/ 3618943 h 3618943"/>
              <a:gd name="connsiteX4" fmla="*/ 0 w 9144000"/>
              <a:gd name="connsiteY4" fmla="*/ 0 h 3618943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4061462 h 4061462"/>
              <a:gd name="connsiteX3" fmla="*/ 0 w 9144000"/>
              <a:gd name="connsiteY3" fmla="*/ 4061462 h 4061462"/>
              <a:gd name="connsiteX4" fmla="*/ 0 w 9144000"/>
              <a:gd name="connsiteY4" fmla="*/ 442519 h 4061462"/>
              <a:gd name="connsiteX0" fmla="*/ 0 w 9144000"/>
              <a:gd name="connsiteY0" fmla="*/ 442519 h 4061462"/>
              <a:gd name="connsiteX1" fmla="*/ 9144000 w 9144000"/>
              <a:gd name="connsiteY1" fmla="*/ 1406346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2178074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442519 h 4061462"/>
              <a:gd name="connsiteX1" fmla="*/ 9144000 w 9144000"/>
              <a:gd name="connsiteY1" fmla="*/ 1614359 h 4061462"/>
              <a:gd name="connsiteX2" fmla="*/ 9144000 w 9144000"/>
              <a:gd name="connsiteY2" fmla="*/ 1940668 h 4061462"/>
              <a:gd name="connsiteX3" fmla="*/ 9144000 w 9144000"/>
              <a:gd name="connsiteY3" fmla="*/ 4061462 h 4061462"/>
              <a:gd name="connsiteX4" fmla="*/ 0 w 9144000"/>
              <a:gd name="connsiteY4" fmla="*/ 4061462 h 4061462"/>
              <a:gd name="connsiteX5" fmla="*/ 0 w 9144000"/>
              <a:gd name="connsiteY5" fmla="*/ 442519 h 4061462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1171840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81179"/>
              <a:gd name="connsiteX1" fmla="*/ 9144000 w 9144000"/>
              <a:gd name="connsiteY1" fmla="*/ 2143012 h 3681179"/>
              <a:gd name="connsiteX2" fmla="*/ 9144000 w 9144000"/>
              <a:gd name="connsiteY2" fmla="*/ 1498149 h 3681179"/>
              <a:gd name="connsiteX3" fmla="*/ 9144000 w 9144000"/>
              <a:gd name="connsiteY3" fmla="*/ 3618943 h 3681179"/>
              <a:gd name="connsiteX4" fmla="*/ 0 w 9144000"/>
              <a:gd name="connsiteY4" fmla="*/ 3618943 h 3681179"/>
              <a:gd name="connsiteX5" fmla="*/ 0 w 9144000"/>
              <a:gd name="connsiteY5" fmla="*/ 0 h 3681179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1498149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143012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381125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143012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3618943"/>
              <a:gd name="connsiteX1" fmla="*/ 9144000 w 9144000"/>
              <a:gd name="connsiteY1" fmla="*/ 2619238 h 3618943"/>
              <a:gd name="connsiteX2" fmla="*/ 9144000 w 9144000"/>
              <a:gd name="connsiteY2" fmla="*/ 2619238 h 3618943"/>
              <a:gd name="connsiteX3" fmla="*/ 9144000 w 9144000"/>
              <a:gd name="connsiteY3" fmla="*/ 3618943 h 3618943"/>
              <a:gd name="connsiteX4" fmla="*/ 0 w 9144000"/>
              <a:gd name="connsiteY4" fmla="*/ 3618943 h 3618943"/>
              <a:gd name="connsiteX5" fmla="*/ 0 w 9144000"/>
              <a:gd name="connsiteY5" fmla="*/ 0 h 3618943"/>
              <a:gd name="connsiteX0" fmla="*/ 0 w 9144000"/>
              <a:gd name="connsiteY0" fmla="*/ 0 h 2489220"/>
              <a:gd name="connsiteX1" fmla="*/ 9144000 w 9144000"/>
              <a:gd name="connsiteY1" fmla="*/ 1143306 h 2489220"/>
              <a:gd name="connsiteX2" fmla="*/ 9144000 w 9144000"/>
              <a:gd name="connsiteY2" fmla="*/ 1143306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1143306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982978"/>
              <a:gd name="connsiteX1" fmla="*/ 9144000 w 9144000"/>
              <a:gd name="connsiteY1" fmla="*/ 476225 h 2982978"/>
              <a:gd name="connsiteX2" fmla="*/ 9144000 w 9144000"/>
              <a:gd name="connsiteY2" fmla="*/ 714337 h 2982978"/>
              <a:gd name="connsiteX3" fmla="*/ 9144000 w 9144000"/>
              <a:gd name="connsiteY3" fmla="*/ 2143011 h 2982978"/>
              <a:gd name="connsiteX4" fmla="*/ 0 w 9144000"/>
              <a:gd name="connsiteY4" fmla="*/ 2143011 h 2982978"/>
              <a:gd name="connsiteX5" fmla="*/ 0 w 9144000"/>
              <a:gd name="connsiteY5" fmla="*/ 0 h 2982978"/>
              <a:gd name="connsiteX0" fmla="*/ 0 w 9144000"/>
              <a:gd name="connsiteY0" fmla="*/ 0 h 2489220"/>
              <a:gd name="connsiteX1" fmla="*/ 9144000 w 9144000"/>
              <a:gd name="connsiteY1" fmla="*/ 476225 h 2489220"/>
              <a:gd name="connsiteX2" fmla="*/ 9144000 w 9144000"/>
              <a:gd name="connsiteY2" fmla="*/ 714337 h 2489220"/>
              <a:gd name="connsiteX3" fmla="*/ 9144000 w 9144000"/>
              <a:gd name="connsiteY3" fmla="*/ 2143011 h 2489220"/>
              <a:gd name="connsiteX4" fmla="*/ 0 w 9144000"/>
              <a:gd name="connsiteY4" fmla="*/ 2143011 h 2489220"/>
              <a:gd name="connsiteX5" fmla="*/ 0 w 9144000"/>
              <a:gd name="connsiteY5" fmla="*/ 0 h 2489220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641938"/>
              <a:gd name="connsiteX1" fmla="*/ 9144000 w 9144000"/>
              <a:gd name="connsiteY1" fmla="*/ 476225 h 2641938"/>
              <a:gd name="connsiteX2" fmla="*/ 9144000 w 9144000"/>
              <a:gd name="connsiteY2" fmla="*/ 714337 h 2641938"/>
              <a:gd name="connsiteX3" fmla="*/ 9144000 w 9144000"/>
              <a:gd name="connsiteY3" fmla="*/ 2143011 h 2641938"/>
              <a:gd name="connsiteX4" fmla="*/ 0 w 9144000"/>
              <a:gd name="connsiteY4" fmla="*/ 2143011 h 2641938"/>
              <a:gd name="connsiteX5" fmla="*/ 0 w 9144000"/>
              <a:gd name="connsiteY5" fmla="*/ 0 h 2641938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3137094"/>
              <a:gd name="connsiteX1" fmla="*/ 9144000 w 9144000"/>
              <a:gd name="connsiteY1" fmla="*/ 476225 h 3137094"/>
              <a:gd name="connsiteX2" fmla="*/ 9144000 w 9144000"/>
              <a:gd name="connsiteY2" fmla="*/ 714337 h 3137094"/>
              <a:gd name="connsiteX3" fmla="*/ 9144000 w 9144000"/>
              <a:gd name="connsiteY3" fmla="*/ 2143011 h 3137094"/>
              <a:gd name="connsiteX4" fmla="*/ 0 w 9144000"/>
              <a:gd name="connsiteY4" fmla="*/ 2143011 h 3137094"/>
              <a:gd name="connsiteX5" fmla="*/ 0 w 9144000"/>
              <a:gd name="connsiteY5" fmla="*/ 0 h 3137094"/>
              <a:gd name="connsiteX0" fmla="*/ 0 w 9144000"/>
              <a:gd name="connsiteY0" fmla="*/ 0 h 2573576"/>
              <a:gd name="connsiteX1" fmla="*/ 9144000 w 9144000"/>
              <a:gd name="connsiteY1" fmla="*/ 476225 h 2573576"/>
              <a:gd name="connsiteX2" fmla="*/ 9144000 w 9144000"/>
              <a:gd name="connsiteY2" fmla="*/ 714337 h 2573576"/>
              <a:gd name="connsiteX3" fmla="*/ 9144000 w 9144000"/>
              <a:gd name="connsiteY3" fmla="*/ 2143011 h 2573576"/>
              <a:gd name="connsiteX4" fmla="*/ 0 w 9144000"/>
              <a:gd name="connsiteY4" fmla="*/ 2143011 h 2573576"/>
              <a:gd name="connsiteX5" fmla="*/ 0 w 9144000"/>
              <a:gd name="connsiteY5" fmla="*/ 0 h 2573576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354955"/>
              <a:gd name="connsiteX1" fmla="*/ 9144000 w 9144000"/>
              <a:gd name="connsiteY1" fmla="*/ 476225 h 2354955"/>
              <a:gd name="connsiteX2" fmla="*/ 9144000 w 9144000"/>
              <a:gd name="connsiteY2" fmla="*/ 714337 h 2354955"/>
              <a:gd name="connsiteX3" fmla="*/ 9144000 w 9144000"/>
              <a:gd name="connsiteY3" fmla="*/ 2143011 h 2354955"/>
              <a:gd name="connsiteX4" fmla="*/ 0 w 9144000"/>
              <a:gd name="connsiteY4" fmla="*/ 2143011 h 2354955"/>
              <a:gd name="connsiteX5" fmla="*/ 0 w 9144000"/>
              <a:gd name="connsiteY5" fmla="*/ 0 h 2354955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2619236"/>
              <a:gd name="connsiteX1" fmla="*/ 9144000 w 9144000"/>
              <a:gd name="connsiteY1" fmla="*/ 740506 h 2619236"/>
              <a:gd name="connsiteX2" fmla="*/ 9144000 w 9144000"/>
              <a:gd name="connsiteY2" fmla="*/ 978618 h 2619236"/>
              <a:gd name="connsiteX3" fmla="*/ 9144000 w 9144000"/>
              <a:gd name="connsiteY3" fmla="*/ 2407292 h 2619236"/>
              <a:gd name="connsiteX4" fmla="*/ 0 w 9144000"/>
              <a:gd name="connsiteY4" fmla="*/ 2407292 h 2619236"/>
              <a:gd name="connsiteX5" fmla="*/ 0 w 9144000"/>
              <a:gd name="connsiteY5" fmla="*/ 0 h 2619236"/>
              <a:gd name="connsiteX0" fmla="*/ 0 w 9144000"/>
              <a:gd name="connsiteY0" fmla="*/ 0 h 3422490"/>
              <a:gd name="connsiteX1" fmla="*/ 9144000 w 9144000"/>
              <a:gd name="connsiteY1" fmla="*/ 740506 h 3422490"/>
              <a:gd name="connsiteX2" fmla="*/ 9144000 w 9144000"/>
              <a:gd name="connsiteY2" fmla="*/ 978618 h 3422490"/>
              <a:gd name="connsiteX3" fmla="*/ 9144000 w 9144000"/>
              <a:gd name="connsiteY3" fmla="*/ 2407292 h 3422490"/>
              <a:gd name="connsiteX4" fmla="*/ 0 w 9144000"/>
              <a:gd name="connsiteY4" fmla="*/ 2407292 h 3422490"/>
              <a:gd name="connsiteX5" fmla="*/ 0 w 9144000"/>
              <a:gd name="connsiteY5" fmla="*/ 0 h 3422490"/>
              <a:gd name="connsiteX0" fmla="*/ 0 w 9144000"/>
              <a:gd name="connsiteY0" fmla="*/ 0 h 2902770"/>
              <a:gd name="connsiteX1" fmla="*/ 9144000 w 9144000"/>
              <a:gd name="connsiteY1" fmla="*/ 740506 h 2902770"/>
              <a:gd name="connsiteX2" fmla="*/ 9144000 w 9144000"/>
              <a:gd name="connsiteY2" fmla="*/ 978618 h 2902770"/>
              <a:gd name="connsiteX3" fmla="*/ 9144000 w 9144000"/>
              <a:gd name="connsiteY3" fmla="*/ 2407292 h 2902770"/>
              <a:gd name="connsiteX4" fmla="*/ 0 w 9144000"/>
              <a:gd name="connsiteY4" fmla="*/ 2407292 h 2902770"/>
              <a:gd name="connsiteX5" fmla="*/ 0 w 9144000"/>
              <a:gd name="connsiteY5" fmla="*/ 0 h 2902770"/>
              <a:gd name="connsiteX0" fmla="*/ 0 w 9144000"/>
              <a:gd name="connsiteY0" fmla="*/ 0 h 2859274"/>
              <a:gd name="connsiteX1" fmla="*/ 9144000 w 9144000"/>
              <a:gd name="connsiteY1" fmla="*/ 740506 h 2859274"/>
              <a:gd name="connsiteX2" fmla="*/ 9144000 w 9144000"/>
              <a:gd name="connsiteY2" fmla="*/ 978618 h 2859274"/>
              <a:gd name="connsiteX3" fmla="*/ 9144000 w 9144000"/>
              <a:gd name="connsiteY3" fmla="*/ 2407292 h 2859274"/>
              <a:gd name="connsiteX4" fmla="*/ 0 w 9144000"/>
              <a:gd name="connsiteY4" fmla="*/ 2407292 h 2859274"/>
              <a:gd name="connsiteX5" fmla="*/ 0 w 9144000"/>
              <a:gd name="connsiteY5" fmla="*/ 0 h 2859274"/>
              <a:gd name="connsiteX0" fmla="*/ 0 w 9144000"/>
              <a:gd name="connsiteY0" fmla="*/ 0 h 2815778"/>
              <a:gd name="connsiteX1" fmla="*/ 9144000 w 9144000"/>
              <a:gd name="connsiteY1" fmla="*/ 740506 h 2815778"/>
              <a:gd name="connsiteX2" fmla="*/ 9144000 w 9144000"/>
              <a:gd name="connsiteY2" fmla="*/ 978618 h 2815778"/>
              <a:gd name="connsiteX3" fmla="*/ 9144000 w 9144000"/>
              <a:gd name="connsiteY3" fmla="*/ 2407292 h 2815778"/>
              <a:gd name="connsiteX4" fmla="*/ 0 w 9144000"/>
              <a:gd name="connsiteY4" fmla="*/ 2407292 h 2815778"/>
              <a:gd name="connsiteX5" fmla="*/ 0 w 9144000"/>
              <a:gd name="connsiteY5" fmla="*/ 0 h 2815778"/>
              <a:gd name="connsiteX0" fmla="*/ 0 w 9144000"/>
              <a:gd name="connsiteY0" fmla="*/ 0 h 3352831"/>
              <a:gd name="connsiteX1" fmla="*/ 9144000 w 9144000"/>
              <a:gd name="connsiteY1" fmla="*/ 740506 h 3352831"/>
              <a:gd name="connsiteX2" fmla="*/ 9144000 w 9144000"/>
              <a:gd name="connsiteY2" fmla="*/ 978618 h 3352831"/>
              <a:gd name="connsiteX3" fmla="*/ 9144000 w 9144000"/>
              <a:gd name="connsiteY3" fmla="*/ 2407292 h 3352831"/>
              <a:gd name="connsiteX4" fmla="*/ 0 w 9144000"/>
              <a:gd name="connsiteY4" fmla="*/ 2407292 h 3352831"/>
              <a:gd name="connsiteX5" fmla="*/ 0 w 9144000"/>
              <a:gd name="connsiteY5" fmla="*/ 0 h 3352831"/>
              <a:gd name="connsiteX0" fmla="*/ 0 w 9144000"/>
              <a:gd name="connsiteY0" fmla="*/ 0 h 2962122"/>
              <a:gd name="connsiteX1" fmla="*/ 9144000 w 9144000"/>
              <a:gd name="connsiteY1" fmla="*/ 740506 h 2962122"/>
              <a:gd name="connsiteX2" fmla="*/ 9144000 w 9144000"/>
              <a:gd name="connsiteY2" fmla="*/ 978618 h 2962122"/>
              <a:gd name="connsiteX3" fmla="*/ 9144000 w 9144000"/>
              <a:gd name="connsiteY3" fmla="*/ 2407292 h 2962122"/>
              <a:gd name="connsiteX4" fmla="*/ 0 w 9144000"/>
              <a:gd name="connsiteY4" fmla="*/ 2407292 h 2962122"/>
              <a:gd name="connsiteX5" fmla="*/ 0 w 9144000"/>
              <a:gd name="connsiteY5" fmla="*/ 0 h 2962122"/>
              <a:gd name="connsiteX0" fmla="*/ 0 w 9144000"/>
              <a:gd name="connsiteY0" fmla="*/ 0 h 3003041"/>
              <a:gd name="connsiteX1" fmla="*/ 9144000 w 9144000"/>
              <a:gd name="connsiteY1" fmla="*/ 740506 h 3003041"/>
              <a:gd name="connsiteX2" fmla="*/ 9144000 w 9144000"/>
              <a:gd name="connsiteY2" fmla="*/ 978618 h 3003041"/>
              <a:gd name="connsiteX3" fmla="*/ 9144000 w 9144000"/>
              <a:gd name="connsiteY3" fmla="*/ 2407292 h 3003041"/>
              <a:gd name="connsiteX4" fmla="*/ 0 w 9144000"/>
              <a:gd name="connsiteY4" fmla="*/ 2407292 h 3003041"/>
              <a:gd name="connsiteX5" fmla="*/ 0 w 9144000"/>
              <a:gd name="connsiteY5" fmla="*/ 0 h 3003041"/>
              <a:gd name="connsiteX0" fmla="*/ 0 w 9144000"/>
              <a:gd name="connsiteY0" fmla="*/ 0 h 2785938"/>
              <a:gd name="connsiteX1" fmla="*/ 9144000 w 9144000"/>
              <a:gd name="connsiteY1" fmla="*/ 740506 h 2785938"/>
              <a:gd name="connsiteX2" fmla="*/ 9144000 w 9144000"/>
              <a:gd name="connsiteY2" fmla="*/ 978618 h 2785938"/>
              <a:gd name="connsiteX3" fmla="*/ 9144000 w 9144000"/>
              <a:gd name="connsiteY3" fmla="*/ 2407292 h 2785938"/>
              <a:gd name="connsiteX4" fmla="*/ 0 w 9144000"/>
              <a:gd name="connsiteY4" fmla="*/ 2407292 h 2785938"/>
              <a:gd name="connsiteX5" fmla="*/ 0 w 9144000"/>
              <a:gd name="connsiteY5" fmla="*/ 0 h 2785938"/>
              <a:gd name="connsiteX0" fmla="*/ 0 w 9144000"/>
              <a:gd name="connsiteY0" fmla="*/ 0 h 2806948"/>
              <a:gd name="connsiteX1" fmla="*/ 9144000 w 9144000"/>
              <a:gd name="connsiteY1" fmla="*/ 740506 h 2806948"/>
              <a:gd name="connsiteX2" fmla="*/ 9144000 w 9144000"/>
              <a:gd name="connsiteY2" fmla="*/ 978618 h 2806948"/>
              <a:gd name="connsiteX3" fmla="*/ 9144000 w 9144000"/>
              <a:gd name="connsiteY3" fmla="*/ 2407292 h 2806948"/>
              <a:gd name="connsiteX4" fmla="*/ 0 w 9144000"/>
              <a:gd name="connsiteY4" fmla="*/ 2407292 h 2806948"/>
              <a:gd name="connsiteX5" fmla="*/ 0 w 9144000"/>
              <a:gd name="connsiteY5" fmla="*/ 0 h 2806948"/>
              <a:gd name="connsiteX0" fmla="*/ 0 w 9144000"/>
              <a:gd name="connsiteY0" fmla="*/ 0 h 2892463"/>
              <a:gd name="connsiteX1" fmla="*/ 9144000 w 9144000"/>
              <a:gd name="connsiteY1" fmla="*/ 740506 h 2892463"/>
              <a:gd name="connsiteX2" fmla="*/ 9144000 w 9144000"/>
              <a:gd name="connsiteY2" fmla="*/ 978618 h 2892463"/>
              <a:gd name="connsiteX3" fmla="*/ 9144000 w 9144000"/>
              <a:gd name="connsiteY3" fmla="*/ 2407292 h 2892463"/>
              <a:gd name="connsiteX4" fmla="*/ 0 w 9144000"/>
              <a:gd name="connsiteY4" fmla="*/ 2407292 h 2892463"/>
              <a:gd name="connsiteX5" fmla="*/ 0 w 9144000"/>
              <a:gd name="connsiteY5" fmla="*/ 0 h 2892463"/>
              <a:gd name="connsiteX0" fmla="*/ 0 w 9144000"/>
              <a:gd name="connsiteY0" fmla="*/ 0 h 3365011"/>
              <a:gd name="connsiteX1" fmla="*/ 9144000 w 9144000"/>
              <a:gd name="connsiteY1" fmla="*/ 740506 h 3365011"/>
              <a:gd name="connsiteX2" fmla="*/ 9144000 w 9144000"/>
              <a:gd name="connsiteY2" fmla="*/ 978618 h 3365011"/>
              <a:gd name="connsiteX3" fmla="*/ 9144000 w 9144000"/>
              <a:gd name="connsiteY3" fmla="*/ 2407292 h 3365011"/>
              <a:gd name="connsiteX4" fmla="*/ 0 w 9144000"/>
              <a:gd name="connsiteY4" fmla="*/ 2407292 h 3365011"/>
              <a:gd name="connsiteX5" fmla="*/ 0 w 9144000"/>
              <a:gd name="connsiteY5" fmla="*/ 0 h 3365011"/>
              <a:gd name="connsiteX0" fmla="*/ 0 w 9144000"/>
              <a:gd name="connsiteY0" fmla="*/ 0 h 3038807"/>
              <a:gd name="connsiteX1" fmla="*/ 9144000 w 9144000"/>
              <a:gd name="connsiteY1" fmla="*/ 740506 h 3038807"/>
              <a:gd name="connsiteX2" fmla="*/ 9144000 w 9144000"/>
              <a:gd name="connsiteY2" fmla="*/ 978618 h 3038807"/>
              <a:gd name="connsiteX3" fmla="*/ 9144000 w 9144000"/>
              <a:gd name="connsiteY3" fmla="*/ 2407292 h 3038807"/>
              <a:gd name="connsiteX4" fmla="*/ 0 w 9144000"/>
              <a:gd name="connsiteY4" fmla="*/ 2407292 h 3038807"/>
              <a:gd name="connsiteX5" fmla="*/ 0 w 9144000"/>
              <a:gd name="connsiteY5" fmla="*/ 0 h 3038807"/>
              <a:gd name="connsiteX0" fmla="*/ 0 w 9144000"/>
              <a:gd name="connsiteY0" fmla="*/ 0 h 3144231"/>
              <a:gd name="connsiteX1" fmla="*/ 9144000 w 9144000"/>
              <a:gd name="connsiteY1" fmla="*/ 740506 h 3144231"/>
              <a:gd name="connsiteX2" fmla="*/ 9144000 w 9144000"/>
              <a:gd name="connsiteY2" fmla="*/ 978618 h 3144231"/>
              <a:gd name="connsiteX3" fmla="*/ 9144000 w 9144000"/>
              <a:gd name="connsiteY3" fmla="*/ 2407292 h 3144231"/>
              <a:gd name="connsiteX4" fmla="*/ 0 w 9144000"/>
              <a:gd name="connsiteY4" fmla="*/ 2407292 h 3144231"/>
              <a:gd name="connsiteX5" fmla="*/ 0 w 9144000"/>
              <a:gd name="connsiteY5" fmla="*/ 0 h 3144231"/>
              <a:gd name="connsiteX0" fmla="*/ 0 w 9144000"/>
              <a:gd name="connsiteY0" fmla="*/ 0 h 2927128"/>
              <a:gd name="connsiteX1" fmla="*/ 9144000 w 9144000"/>
              <a:gd name="connsiteY1" fmla="*/ 740506 h 2927128"/>
              <a:gd name="connsiteX2" fmla="*/ 9144000 w 9144000"/>
              <a:gd name="connsiteY2" fmla="*/ 978618 h 2927128"/>
              <a:gd name="connsiteX3" fmla="*/ 9144000 w 9144000"/>
              <a:gd name="connsiteY3" fmla="*/ 2407292 h 2927128"/>
              <a:gd name="connsiteX4" fmla="*/ 0 w 9144000"/>
              <a:gd name="connsiteY4" fmla="*/ 2407292 h 2927128"/>
              <a:gd name="connsiteX5" fmla="*/ 0 w 9144000"/>
              <a:gd name="connsiteY5" fmla="*/ 0 h 2927128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3077149"/>
              <a:gd name="connsiteX1" fmla="*/ 9144000 w 9144000"/>
              <a:gd name="connsiteY1" fmla="*/ 740506 h 3077149"/>
              <a:gd name="connsiteX2" fmla="*/ 9144000 w 9144000"/>
              <a:gd name="connsiteY2" fmla="*/ 978618 h 3077149"/>
              <a:gd name="connsiteX3" fmla="*/ 9144000 w 9144000"/>
              <a:gd name="connsiteY3" fmla="*/ 2407292 h 3077149"/>
              <a:gd name="connsiteX4" fmla="*/ 0 w 9144000"/>
              <a:gd name="connsiteY4" fmla="*/ 2407292 h 3077149"/>
              <a:gd name="connsiteX5" fmla="*/ 0 w 9144000"/>
              <a:gd name="connsiteY5" fmla="*/ 0 h 3077149"/>
              <a:gd name="connsiteX0" fmla="*/ 0 w 9144000"/>
              <a:gd name="connsiteY0" fmla="*/ 0 h 2795541"/>
              <a:gd name="connsiteX1" fmla="*/ 9144000 w 9144000"/>
              <a:gd name="connsiteY1" fmla="*/ 740506 h 2795541"/>
              <a:gd name="connsiteX2" fmla="*/ 9144000 w 9144000"/>
              <a:gd name="connsiteY2" fmla="*/ 978618 h 2795541"/>
              <a:gd name="connsiteX3" fmla="*/ 9144000 w 9144000"/>
              <a:gd name="connsiteY3" fmla="*/ 2407292 h 2795541"/>
              <a:gd name="connsiteX4" fmla="*/ 0 w 9144000"/>
              <a:gd name="connsiteY4" fmla="*/ 2407292 h 2795541"/>
              <a:gd name="connsiteX5" fmla="*/ 0 w 9144000"/>
              <a:gd name="connsiteY5" fmla="*/ 0 h 2795541"/>
              <a:gd name="connsiteX0" fmla="*/ 0 w 9144000"/>
              <a:gd name="connsiteY0" fmla="*/ 0 h 3010067"/>
              <a:gd name="connsiteX1" fmla="*/ 9144000 w 9144000"/>
              <a:gd name="connsiteY1" fmla="*/ 740506 h 3010067"/>
              <a:gd name="connsiteX2" fmla="*/ 9144000 w 9144000"/>
              <a:gd name="connsiteY2" fmla="*/ 978618 h 3010067"/>
              <a:gd name="connsiteX3" fmla="*/ 9144000 w 9144000"/>
              <a:gd name="connsiteY3" fmla="*/ 2407292 h 3010067"/>
              <a:gd name="connsiteX4" fmla="*/ 0 w 9144000"/>
              <a:gd name="connsiteY4" fmla="*/ 2407292 h 3010067"/>
              <a:gd name="connsiteX5" fmla="*/ 0 w 9144000"/>
              <a:gd name="connsiteY5" fmla="*/ 0 h 3010067"/>
              <a:gd name="connsiteX0" fmla="*/ 0 w 9144000"/>
              <a:gd name="connsiteY0" fmla="*/ 0 h 3115491"/>
              <a:gd name="connsiteX1" fmla="*/ 9144000 w 9144000"/>
              <a:gd name="connsiteY1" fmla="*/ 740506 h 3115491"/>
              <a:gd name="connsiteX2" fmla="*/ 9144000 w 9144000"/>
              <a:gd name="connsiteY2" fmla="*/ 978618 h 3115491"/>
              <a:gd name="connsiteX3" fmla="*/ 9144000 w 9144000"/>
              <a:gd name="connsiteY3" fmla="*/ 2407292 h 3115491"/>
              <a:gd name="connsiteX4" fmla="*/ 0 w 9144000"/>
              <a:gd name="connsiteY4" fmla="*/ 2407292 h 3115491"/>
              <a:gd name="connsiteX5" fmla="*/ 0 w 9144000"/>
              <a:gd name="connsiteY5" fmla="*/ 0 h 3115491"/>
              <a:gd name="connsiteX0" fmla="*/ 0 w 9144000"/>
              <a:gd name="connsiteY0" fmla="*/ 0 h 3220915"/>
              <a:gd name="connsiteX1" fmla="*/ 9144000 w 9144000"/>
              <a:gd name="connsiteY1" fmla="*/ 740506 h 3220915"/>
              <a:gd name="connsiteX2" fmla="*/ 9144000 w 9144000"/>
              <a:gd name="connsiteY2" fmla="*/ 978618 h 3220915"/>
              <a:gd name="connsiteX3" fmla="*/ 9144000 w 9144000"/>
              <a:gd name="connsiteY3" fmla="*/ 2407292 h 3220915"/>
              <a:gd name="connsiteX4" fmla="*/ 0 w 9144000"/>
              <a:gd name="connsiteY4" fmla="*/ 2407292 h 3220915"/>
              <a:gd name="connsiteX5" fmla="*/ 0 w 9144000"/>
              <a:gd name="connsiteY5" fmla="*/ 0 h 3220915"/>
              <a:gd name="connsiteX0" fmla="*/ 0 w 9144000"/>
              <a:gd name="connsiteY0" fmla="*/ 0 h 3220915"/>
              <a:gd name="connsiteX1" fmla="*/ 9144000 w 9144000"/>
              <a:gd name="connsiteY1" fmla="*/ 740506 h 3220915"/>
              <a:gd name="connsiteX2" fmla="*/ 9144000 w 9144000"/>
              <a:gd name="connsiteY2" fmla="*/ 978618 h 3220915"/>
              <a:gd name="connsiteX3" fmla="*/ 9144000 w 9144000"/>
              <a:gd name="connsiteY3" fmla="*/ 2407292 h 3220915"/>
              <a:gd name="connsiteX4" fmla="*/ 0 w 9144000"/>
              <a:gd name="connsiteY4" fmla="*/ 2407292 h 3220915"/>
              <a:gd name="connsiteX5" fmla="*/ 0 w 9144000"/>
              <a:gd name="connsiteY5" fmla="*/ 0 h 3220915"/>
              <a:gd name="connsiteX0" fmla="*/ 0 w 9144000"/>
              <a:gd name="connsiteY0" fmla="*/ 0 h 2830206"/>
              <a:gd name="connsiteX1" fmla="*/ 9144000 w 9144000"/>
              <a:gd name="connsiteY1" fmla="*/ 740506 h 2830206"/>
              <a:gd name="connsiteX2" fmla="*/ 9144000 w 9144000"/>
              <a:gd name="connsiteY2" fmla="*/ 978618 h 2830206"/>
              <a:gd name="connsiteX3" fmla="*/ 9144000 w 9144000"/>
              <a:gd name="connsiteY3" fmla="*/ 2407292 h 2830206"/>
              <a:gd name="connsiteX4" fmla="*/ 0 w 9144000"/>
              <a:gd name="connsiteY4" fmla="*/ 2407292 h 2830206"/>
              <a:gd name="connsiteX5" fmla="*/ 0 w 9144000"/>
              <a:gd name="connsiteY5" fmla="*/ 0 h 2830206"/>
              <a:gd name="connsiteX0" fmla="*/ 0 w 9144000"/>
              <a:gd name="connsiteY0" fmla="*/ 0 h 2915721"/>
              <a:gd name="connsiteX1" fmla="*/ 9144000 w 9144000"/>
              <a:gd name="connsiteY1" fmla="*/ 740506 h 2915721"/>
              <a:gd name="connsiteX2" fmla="*/ 9144000 w 9144000"/>
              <a:gd name="connsiteY2" fmla="*/ 978618 h 2915721"/>
              <a:gd name="connsiteX3" fmla="*/ 9144000 w 9144000"/>
              <a:gd name="connsiteY3" fmla="*/ 2407292 h 2915721"/>
              <a:gd name="connsiteX4" fmla="*/ 0 w 9144000"/>
              <a:gd name="connsiteY4" fmla="*/ 2407292 h 2915721"/>
              <a:gd name="connsiteX5" fmla="*/ 0 w 9144000"/>
              <a:gd name="connsiteY5" fmla="*/ 0 h 2915721"/>
              <a:gd name="connsiteX0" fmla="*/ 0 w 9144000"/>
              <a:gd name="connsiteY0" fmla="*/ 0 h 4053232"/>
              <a:gd name="connsiteX1" fmla="*/ 9144000 w 9144000"/>
              <a:gd name="connsiteY1" fmla="*/ 740506 h 4053232"/>
              <a:gd name="connsiteX2" fmla="*/ 9144000 w 9144000"/>
              <a:gd name="connsiteY2" fmla="*/ 978618 h 4053232"/>
              <a:gd name="connsiteX3" fmla="*/ 9144000 w 9144000"/>
              <a:gd name="connsiteY3" fmla="*/ 2407292 h 4053232"/>
              <a:gd name="connsiteX4" fmla="*/ 0 w 9144000"/>
              <a:gd name="connsiteY4" fmla="*/ 2407292 h 4053232"/>
              <a:gd name="connsiteX5" fmla="*/ 0 w 9144000"/>
              <a:gd name="connsiteY5" fmla="*/ 0 h 4053232"/>
              <a:gd name="connsiteX0" fmla="*/ 0 w 9144000"/>
              <a:gd name="connsiteY0" fmla="*/ 0 h 3161611"/>
              <a:gd name="connsiteX1" fmla="*/ 9144000 w 9144000"/>
              <a:gd name="connsiteY1" fmla="*/ 740506 h 3161611"/>
              <a:gd name="connsiteX2" fmla="*/ 9144000 w 9144000"/>
              <a:gd name="connsiteY2" fmla="*/ 978618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740506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  <a:gd name="connsiteX0" fmla="*/ 0 w 9144000"/>
              <a:gd name="connsiteY0" fmla="*/ 0 h 3161611"/>
              <a:gd name="connsiteX1" fmla="*/ 9144000 w 9144000"/>
              <a:gd name="connsiteY1" fmla="*/ 952449 h 3161611"/>
              <a:gd name="connsiteX2" fmla="*/ 9144000 w 9144000"/>
              <a:gd name="connsiteY2" fmla="*/ 1428674 h 3161611"/>
              <a:gd name="connsiteX3" fmla="*/ 9144000 w 9144000"/>
              <a:gd name="connsiteY3" fmla="*/ 2407292 h 3161611"/>
              <a:gd name="connsiteX4" fmla="*/ 0 w 9144000"/>
              <a:gd name="connsiteY4" fmla="*/ 2407292 h 3161611"/>
              <a:gd name="connsiteX5" fmla="*/ 0 w 9144000"/>
              <a:gd name="connsiteY5" fmla="*/ 0 h 3161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3161611">
                <a:moveTo>
                  <a:pt x="0" y="0"/>
                </a:moveTo>
                <a:cubicBezTo>
                  <a:pt x="5090251" y="3161611"/>
                  <a:pt x="6327576" y="2305507"/>
                  <a:pt x="9144000" y="952449"/>
                </a:cubicBezTo>
                <a:lnTo>
                  <a:pt x="9144000" y="1428674"/>
                </a:lnTo>
                <a:lnTo>
                  <a:pt x="9144000" y="2407292"/>
                </a:lnTo>
                <a:lnTo>
                  <a:pt x="0" y="240729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dist="25400" dir="5400000" algn="t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0" y="-151106"/>
            <a:ext cx="9144000" cy="803361"/>
          </a:xfrm>
          <a:custGeom>
            <a:avLst/>
            <a:gdLst>
              <a:gd name="connsiteX0" fmla="*/ 0 w 9144000"/>
              <a:gd name="connsiteY0" fmla="*/ 0 h 450050"/>
              <a:gd name="connsiteX1" fmla="*/ 9144000 w 9144000"/>
              <a:gd name="connsiteY1" fmla="*/ 0 h 450050"/>
              <a:gd name="connsiteX2" fmla="*/ 9144000 w 9144000"/>
              <a:gd name="connsiteY2" fmla="*/ 450050 h 450050"/>
              <a:gd name="connsiteX3" fmla="*/ 0 w 9144000"/>
              <a:gd name="connsiteY3" fmla="*/ 450050 h 450050"/>
              <a:gd name="connsiteX4" fmla="*/ 0 w 9144000"/>
              <a:gd name="connsiteY4" fmla="*/ 0 h 450050"/>
              <a:gd name="connsiteX0" fmla="*/ 0 w 9144000"/>
              <a:gd name="connsiteY0" fmla="*/ 0 h 450050"/>
              <a:gd name="connsiteX1" fmla="*/ 9144000 w 9144000"/>
              <a:gd name="connsiteY1" fmla="*/ 0 h 450050"/>
              <a:gd name="connsiteX2" fmla="*/ 9144000 w 9144000"/>
              <a:gd name="connsiteY2" fmla="*/ 450050 h 450050"/>
              <a:gd name="connsiteX3" fmla="*/ 0 w 9144000"/>
              <a:gd name="connsiteY3" fmla="*/ 180020 h 450050"/>
              <a:gd name="connsiteX4" fmla="*/ 0 w 9144000"/>
              <a:gd name="connsiteY4" fmla="*/ 0 h 450050"/>
              <a:gd name="connsiteX0" fmla="*/ 0 w 9144000"/>
              <a:gd name="connsiteY0" fmla="*/ 0 h 180020"/>
              <a:gd name="connsiteX1" fmla="*/ 9144000 w 9144000"/>
              <a:gd name="connsiteY1" fmla="*/ 0 h 180020"/>
              <a:gd name="connsiteX2" fmla="*/ 9144000 w 9144000"/>
              <a:gd name="connsiteY2" fmla="*/ 135015 h 180020"/>
              <a:gd name="connsiteX3" fmla="*/ 0 w 9144000"/>
              <a:gd name="connsiteY3" fmla="*/ 180020 h 180020"/>
              <a:gd name="connsiteX4" fmla="*/ 0 w 9144000"/>
              <a:gd name="connsiteY4" fmla="*/ 0 h 180020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464709 h 644729"/>
              <a:gd name="connsiteX1" fmla="*/ 9144000 w 9144000"/>
              <a:gd name="connsiteY1" fmla="*/ 464709 h 644729"/>
              <a:gd name="connsiteX2" fmla="*/ 9144000 w 9144000"/>
              <a:gd name="connsiteY2" fmla="*/ 599724 h 644729"/>
              <a:gd name="connsiteX3" fmla="*/ 0 w 9144000"/>
              <a:gd name="connsiteY3" fmla="*/ 644729 h 644729"/>
              <a:gd name="connsiteX4" fmla="*/ 0 w 9144000"/>
              <a:gd name="connsiteY4" fmla="*/ 464709 h 644729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449657"/>
              <a:gd name="connsiteX1" fmla="*/ 9144000 w 9144000"/>
              <a:gd name="connsiteY1" fmla="*/ 269637 h 449657"/>
              <a:gd name="connsiteX2" fmla="*/ 9144000 w 9144000"/>
              <a:gd name="connsiteY2" fmla="*/ 404652 h 449657"/>
              <a:gd name="connsiteX3" fmla="*/ 0 w 9144000"/>
              <a:gd name="connsiteY3" fmla="*/ 449657 h 449657"/>
              <a:gd name="connsiteX4" fmla="*/ 0 w 9144000"/>
              <a:gd name="connsiteY4" fmla="*/ 269637 h 449657"/>
              <a:gd name="connsiteX0" fmla="*/ 0 w 9144000"/>
              <a:gd name="connsiteY0" fmla="*/ 269637 h 540060"/>
              <a:gd name="connsiteX1" fmla="*/ 9144000 w 9144000"/>
              <a:gd name="connsiteY1" fmla="*/ 269637 h 540060"/>
              <a:gd name="connsiteX2" fmla="*/ 9144000 w 9144000"/>
              <a:gd name="connsiteY2" fmla="*/ 540060 h 540060"/>
              <a:gd name="connsiteX3" fmla="*/ 0 w 9144000"/>
              <a:gd name="connsiteY3" fmla="*/ 449657 h 540060"/>
              <a:gd name="connsiteX4" fmla="*/ 0 w 9144000"/>
              <a:gd name="connsiteY4" fmla="*/ 269637 h 540060"/>
              <a:gd name="connsiteX0" fmla="*/ 0 w 9144000"/>
              <a:gd name="connsiteY0" fmla="*/ 269637 h 540060"/>
              <a:gd name="connsiteX1" fmla="*/ 9144000 w 9144000"/>
              <a:gd name="connsiteY1" fmla="*/ 450049 h 540060"/>
              <a:gd name="connsiteX2" fmla="*/ 9144000 w 9144000"/>
              <a:gd name="connsiteY2" fmla="*/ 540060 h 540060"/>
              <a:gd name="connsiteX3" fmla="*/ 0 w 9144000"/>
              <a:gd name="connsiteY3" fmla="*/ 449657 h 540060"/>
              <a:gd name="connsiteX4" fmla="*/ 0 w 9144000"/>
              <a:gd name="connsiteY4" fmla="*/ 269637 h 540060"/>
              <a:gd name="connsiteX0" fmla="*/ 0 w 9144000"/>
              <a:gd name="connsiteY0" fmla="*/ 269637 h 675074"/>
              <a:gd name="connsiteX1" fmla="*/ 9144000 w 9144000"/>
              <a:gd name="connsiteY1" fmla="*/ 450049 h 675074"/>
              <a:gd name="connsiteX2" fmla="*/ 9144000 w 9144000"/>
              <a:gd name="connsiteY2" fmla="*/ 675074 h 675074"/>
              <a:gd name="connsiteX3" fmla="*/ 0 w 9144000"/>
              <a:gd name="connsiteY3" fmla="*/ 449657 h 675074"/>
              <a:gd name="connsiteX4" fmla="*/ 0 w 9144000"/>
              <a:gd name="connsiteY4" fmla="*/ 269637 h 675074"/>
              <a:gd name="connsiteX0" fmla="*/ 0 w 9144000"/>
              <a:gd name="connsiteY0" fmla="*/ 269637 h 675074"/>
              <a:gd name="connsiteX1" fmla="*/ 9144000 w 9144000"/>
              <a:gd name="connsiteY1" fmla="*/ 450049 h 675074"/>
              <a:gd name="connsiteX2" fmla="*/ 9144000 w 9144000"/>
              <a:gd name="connsiteY2" fmla="*/ 675074 h 675074"/>
              <a:gd name="connsiteX3" fmla="*/ 0 w 9144000"/>
              <a:gd name="connsiteY3" fmla="*/ 449657 h 675074"/>
              <a:gd name="connsiteX4" fmla="*/ 0 w 9144000"/>
              <a:gd name="connsiteY4" fmla="*/ 269637 h 675074"/>
              <a:gd name="connsiteX0" fmla="*/ 0 w 9144000"/>
              <a:gd name="connsiteY0" fmla="*/ 269637 h 832275"/>
              <a:gd name="connsiteX1" fmla="*/ 9144000 w 9144000"/>
              <a:gd name="connsiteY1" fmla="*/ 450049 h 832275"/>
              <a:gd name="connsiteX2" fmla="*/ 9144000 w 9144000"/>
              <a:gd name="connsiteY2" fmla="*/ 832275 h 832275"/>
              <a:gd name="connsiteX3" fmla="*/ 0 w 9144000"/>
              <a:gd name="connsiteY3" fmla="*/ 449657 h 832275"/>
              <a:gd name="connsiteX4" fmla="*/ 0 w 9144000"/>
              <a:gd name="connsiteY4" fmla="*/ 269637 h 832275"/>
              <a:gd name="connsiteX0" fmla="*/ 0 w 9144000"/>
              <a:gd name="connsiteY0" fmla="*/ 269637 h 832275"/>
              <a:gd name="connsiteX1" fmla="*/ 9144000 w 9144000"/>
              <a:gd name="connsiteY1" fmla="*/ 652255 h 832275"/>
              <a:gd name="connsiteX2" fmla="*/ 9144000 w 9144000"/>
              <a:gd name="connsiteY2" fmla="*/ 832275 h 832275"/>
              <a:gd name="connsiteX3" fmla="*/ 0 w 9144000"/>
              <a:gd name="connsiteY3" fmla="*/ 449657 h 832275"/>
              <a:gd name="connsiteX4" fmla="*/ 0 w 9144000"/>
              <a:gd name="connsiteY4" fmla="*/ 269637 h 832275"/>
              <a:gd name="connsiteX0" fmla="*/ 0 w 9144000"/>
              <a:gd name="connsiteY0" fmla="*/ 269637 h 832275"/>
              <a:gd name="connsiteX1" fmla="*/ 9144000 w 9144000"/>
              <a:gd name="connsiteY1" fmla="*/ 652255 h 832275"/>
              <a:gd name="connsiteX2" fmla="*/ 9144000 w 9144000"/>
              <a:gd name="connsiteY2" fmla="*/ 832275 h 832275"/>
              <a:gd name="connsiteX3" fmla="*/ 0 w 9144000"/>
              <a:gd name="connsiteY3" fmla="*/ 630070 h 832275"/>
              <a:gd name="connsiteX4" fmla="*/ 0 w 9144000"/>
              <a:gd name="connsiteY4" fmla="*/ 269637 h 832275"/>
              <a:gd name="connsiteX0" fmla="*/ 0 w 9144000"/>
              <a:gd name="connsiteY0" fmla="*/ 269637 h 561852"/>
              <a:gd name="connsiteX1" fmla="*/ 9144000 w 9144000"/>
              <a:gd name="connsiteY1" fmla="*/ 381832 h 561852"/>
              <a:gd name="connsiteX2" fmla="*/ 9144000 w 9144000"/>
              <a:gd name="connsiteY2" fmla="*/ 561852 h 561852"/>
              <a:gd name="connsiteX3" fmla="*/ 0 w 9144000"/>
              <a:gd name="connsiteY3" fmla="*/ 359647 h 561852"/>
              <a:gd name="connsiteX4" fmla="*/ 0 w 9144000"/>
              <a:gd name="connsiteY4" fmla="*/ 269637 h 561852"/>
              <a:gd name="connsiteX0" fmla="*/ 0 w 9144000"/>
              <a:gd name="connsiteY0" fmla="*/ 269637 h 651863"/>
              <a:gd name="connsiteX1" fmla="*/ 9144000 w 9144000"/>
              <a:gd name="connsiteY1" fmla="*/ 471843 h 651863"/>
              <a:gd name="connsiteX2" fmla="*/ 9144000 w 9144000"/>
              <a:gd name="connsiteY2" fmla="*/ 651863 h 651863"/>
              <a:gd name="connsiteX3" fmla="*/ 0 w 9144000"/>
              <a:gd name="connsiteY3" fmla="*/ 449658 h 651863"/>
              <a:gd name="connsiteX4" fmla="*/ 0 w 9144000"/>
              <a:gd name="connsiteY4" fmla="*/ 269637 h 651863"/>
              <a:gd name="connsiteX0" fmla="*/ 0 w 9144000"/>
              <a:gd name="connsiteY0" fmla="*/ 269637 h 651863"/>
              <a:gd name="connsiteX1" fmla="*/ 9144000 w 9144000"/>
              <a:gd name="connsiteY1" fmla="*/ 471843 h 651863"/>
              <a:gd name="connsiteX2" fmla="*/ 9144000 w 9144000"/>
              <a:gd name="connsiteY2" fmla="*/ 651863 h 651863"/>
              <a:gd name="connsiteX3" fmla="*/ 0 w 9144000"/>
              <a:gd name="connsiteY3" fmla="*/ 449658 h 651863"/>
              <a:gd name="connsiteX4" fmla="*/ 0 w 9144000"/>
              <a:gd name="connsiteY4" fmla="*/ 269637 h 651863"/>
              <a:gd name="connsiteX0" fmla="*/ 0 w 9144000"/>
              <a:gd name="connsiteY0" fmla="*/ 208677 h 590903"/>
              <a:gd name="connsiteX1" fmla="*/ 9144000 w 9144000"/>
              <a:gd name="connsiteY1" fmla="*/ 410883 h 590903"/>
              <a:gd name="connsiteX2" fmla="*/ 9144000 w 9144000"/>
              <a:gd name="connsiteY2" fmla="*/ 590903 h 590903"/>
              <a:gd name="connsiteX3" fmla="*/ 0 w 9144000"/>
              <a:gd name="connsiteY3" fmla="*/ 388698 h 590903"/>
              <a:gd name="connsiteX4" fmla="*/ 0 w 9144000"/>
              <a:gd name="connsiteY4" fmla="*/ 208677 h 590903"/>
              <a:gd name="connsiteX0" fmla="*/ 0 w 9144000"/>
              <a:gd name="connsiteY0" fmla="*/ 208677 h 590903"/>
              <a:gd name="connsiteX1" fmla="*/ 9144000 w 9144000"/>
              <a:gd name="connsiteY1" fmla="*/ 410883 h 590903"/>
              <a:gd name="connsiteX2" fmla="*/ 9144000 w 9144000"/>
              <a:gd name="connsiteY2" fmla="*/ 590903 h 590903"/>
              <a:gd name="connsiteX3" fmla="*/ 0 w 9144000"/>
              <a:gd name="connsiteY3" fmla="*/ 388698 h 590903"/>
              <a:gd name="connsiteX4" fmla="*/ 0 w 9144000"/>
              <a:gd name="connsiteY4" fmla="*/ 208677 h 590903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798167"/>
              <a:gd name="connsiteX1" fmla="*/ 9144000 w 9144000"/>
              <a:gd name="connsiteY1" fmla="*/ 618147 h 798167"/>
              <a:gd name="connsiteX2" fmla="*/ 9144000 w 9144000"/>
              <a:gd name="connsiteY2" fmla="*/ 798167 h 798167"/>
              <a:gd name="connsiteX3" fmla="*/ 0 w 9144000"/>
              <a:gd name="connsiteY3" fmla="*/ 595962 h 798167"/>
              <a:gd name="connsiteX4" fmla="*/ 0 w 9144000"/>
              <a:gd name="connsiteY4" fmla="*/ 415941 h 798167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95962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09715 h 865992"/>
              <a:gd name="connsiteX4" fmla="*/ 0 w 9144000"/>
              <a:gd name="connsiteY4" fmla="*/ 415941 h 865992"/>
              <a:gd name="connsiteX0" fmla="*/ 0 w 9144000"/>
              <a:gd name="connsiteY0" fmla="*/ 415941 h 865992"/>
              <a:gd name="connsiteX1" fmla="*/ 9144000 w 9144000"/>
              <a:gd name="connsiteY1" fmla="*/ 618147 h 865992"/>
              <a:gd name="connsiteX2" fmla="*/ 9144000 w 9144000"/>
              <a:gd name="connsiteY2" fmla="*/ 865992 h 865992"/>
              <a:gd name="connsiteX3" fmla="*/ 0 w 9144000"/>
              <a:gd name="connsiteY3" fmla="*/ 566912 h 865992"/>
              <a:gd name="connsiteX4" fmla="*/ 0 w 9144000"/>
              <a:gd name="connsiteY4" fmla="*/ 415941 h 865992"/>
              <a:gd name="connsiteX0" fmla="*/ 0 w 9144000"/>
              <a:gd name="connsiteY0" fmla="*/ 415941 h 760026"/>
              <a:gd name="connsiteX1" fmla="*/ 9144000 w 9144000"/>
              <a:gd name="connsiteY1" fmla="*/ 512181 h 760026"/>
              <a:gd name="connsiteX2" fmla="*/ 9144000 w 9144000"/>
              <a:gd name="connsiteY2" fmla="*/ 760026 h 760026"/>
              <a:gd name="connsiteX3" fmla="*/ 0 w 9144000"/>
              <a:gd name="connsiteY3" fmla="*/ 460946 h 760026"/>
              <a:gd name="connsiteX4" fmla="*/ 0 w 9144000"/>
              <a:gd name="connsiteY4" fmla="*/ 415941 h 760026"/>
              <a:gd name="connsiteX0" fmla="*/ 0 w 9144000"/>
              <a:gd name="connsiteY0" fmla="*/ 415941 h 850036"/>
              <a:gd name="connsiteX1" fmla="*/ 9144000 w 9144000"/>
              <a:gd name="connsiteY1" fmla="*/ 602191 h 850036"/>
              <a:gd name="connsiteX2" fmla="*/ 9144000 w 9144000"/>
              <a:gd name="connsiteY2" fmla="*/ 850036 h 850036"/>
              <a:gd name="connsiteX3" fmla="*/ 0 w 9144000"/>
              <a:gd name="connsiteY3" fmla="*/ 550956 h 850036"/>
              <a:gd name="connsiteX4" fmla="*/ 0 w 9144000"/>
              <a:gd name="connsiteY4" fmla="*/ 415941 h 850036"/>
              <a:gd name="connsiteX0" fmla="*/ 0 w 9144000"/>
              <a:gd name="connsiteY0" fmla="*/ 428133 h 862228"/>
              <a:gd name="connsiteX1" fmla="*/ 9144000 w 9144000"/>
              <a:gd name="connsiteY1" fmla="*/ 614383 h 862228"/>
              <a:gd name="connsiteX2" fmla="*/ 9144000 w 9144000"/>
              <a:gd name="connsiteY2" fmla="*/ 862228 h 862228"/>
              <a:gd name="connsiteX3" fmla="*/ 0 w 9144000"/>
              <a:gd name="connsiteY3" fmla="*/ 563148 h 862228"/>
              <a:gd name="connsiteX4" fmla="*/ 0 w 9144000"/>
              <a:gd name="connsiteY4" fmla="*/ 428133 h 862228"/>
              <a:gd name="connsiteX0" fmla="*/ 0 w 9144000"/>
              <a:gd name="connsiteY0" fmla="*/ 354981 h 789076"/>
              <a:gd name="connsiteX1" fmla="*/ 9144000 w 9144000"/>
              <a:gd name="connsiteY1" fmla="*/ 541231 h 789076"/>
              <a:gd name="connsiteX2" fmla="*/ 9144000 w 9144000"/>
              <a:gd name="connsiteY2" fmla="*/ 789076 h 789076"/>
              <a:gd name="connsiteX3" fmla="*/ 0 w 9144000"/>
              <a:gd name="connsiteY3" fmla="*/ 489996 h 789076"/>
              <a:gd name="connsiteX4" fmla="*/ 0 w 9144000"/>
              <a:gd name="connsiteY4" fmla="*/ 354981 h 789076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452517 h 886612"/>
              <a:gd name="connsiteX1" fmla="*/ 9144000 w 9144000"/>
              <a:gd name="connsiteY1" fmla="*/ 638767 h 886612"/>
              <a:gd name="connsiteX2" fmla="*/ 9144000 w 9144000"/>
              <a:gd name="connsiteY2" fmla="*/ 886612 h 886612"/>
              <a:gd name="connsiteX3" fmla="*/ 0 w 9144000"/>
              <a:gd name="connsiteY3" fmla="*/ 587532 h 886612"/>
              <a:gd name="connsiteX4" fmla="*/ 0 w 9144000"/>
              <a:gd name="connsiteY4" fmla="*/ 452517 h 886612"/>
              <a:gd name="connsiteX0" fmla="*/ 0 w 9144000"/>
              <a:gd name="connsiteY0" fmla="*/ 347213 h 781308"/>
              <a:gd name="connsiteX1" fmla="*/ 9144000 w 9144000"/>
              <a:gd name="connsiteY1" fmla="*/ 533463 h 781308"/>
              <a:gd name="connsiteX2" fmla="*/ 9144000 w 9144000"/>
              <a:gd name="connsiteY2" fmla="*/ 781308 h 781308"/>
              <a:gd name="connsiteX3" fmla="*/ 0 w 9144000"/>
              <a:gd name="connsiteY3" fmla="*/ 482228 h 781308"/>
              <a:gd name="connsiteX4" fmla="*/ 0 w 9144000"/>
              <a:gd name="connsiteY4" fmla="*/ 347213 h 781308"/>
              <a:gd name="connsiteX0" fmla="*/ 0 w 9144000"/>
              <a:gd name="connsiteY0" fmla="*/ 530093 h 964188"/>
              <a:gd name="connsiteX1" fmla="*/ 9144000 w 9144000"/>
              <a:gd name="connsiteY1" fmla="*/ 716343 h 964188"/>
              <a:gd name="connsiteX2" fmla="*/ 9144000 w 9144000"/>
              <a:gd name="connsiteY2" fmla="*/ 964188 h 964188"/>
              <a:gd name="connsiteX3" fmla="*/ 0 w 9144000"/>
              <a:gd name="connsiteY3" fmla="*/ 665108 h 964188"/>
              <a:gd name="connsiteX4" fmla="*/ 0 w 9144000"/>
              <a:gd name="connsiteY4" fmla="*/ 530093 h 964188"/>
              <a:gd name="connsiteX0" fmla="*/ 0 w 9144000"/>
              <a:gd name="connsiteY0" fmla="*/ 465128 h 899223"/>
              <a:gd name="connsiteX1" fmla="*/ 9144000 w 9144000"/>
              <a:gd name="connsiteY1" fmla="*/ 651378 h 899223"/>
              <a:gd name="connsiteX2" fmla="*/ 9144000 w 9144000"/>
              <a:gd name="connsiteY2" fmla="*/ 899223 h 899223"/>
              <a:gd name="connsiteX3" fmla="*/ 0 w 9144000"/>
              <a:gd name="connsiteY3" fmla="*/ 600143 h 899223"/>
              <a:gd name="connsiteX4" fmla="*/ 0 w 9144000"/>
              <a:gd name="connsiteY4" fmla="*/ 465128 h 899223"/>
              <a:gd name="connsiteX0" fmla="*/ 0 w 9144000"/>
              <a:gd name="connsiteY0" fmla="*/ 384208 h 818303"/>
              <a:gd name="connsiteX1" fmla="*/ 9144000 w 9144000"/>
              <a:gd name="connsiteY1" fmla="*/ 570458 h 818303"/>
              <a:gd name="connsiteX2" fmla="*/ 9144000 w 9144000"/>
              <a:gd name="connsiteY2" fmla="*/ 818303 h 818303"/>
              <a:gd name="connsiteX3" fmla="*/ 0 w 9144000"/>
              <a:gd name="connsiteY3" fmla="*/ 519223 h 818303"/>
              <a:gd name="connsiteX4" fmla="*/ 0 w 9144000"/>
              <a:gd name="connsiteY4" fmla="*/ 384208 h 818303"/>
              <a:gd name="connsiteX0" fmla="*/ 0 w 9144000"/>
              <a:gd name="connsiteY0" fmla="*/ 542704 h 976799"/>
              <a:gd name="connsiteX1" fmla="*/ 9144000 w 9144000"/>
              <a:gd name="connsiteY1" fmla="*/ 728954 h 976799"/>
              <a:gd name="connsiteX2" fmla="*/ 9144000 w 9144000"/>
              <a:gd name="connsiteY2" fmla="*/ 976799 h 976799"/>
              <a:gd name="connsiteX3" fmla="*/ 0 w 9144000"/>
              <a:gd name="connsiteY3" fmla="*/ 677719 h 976799"/>
              <a:gd name="connsiteX4" fmla="*/ 0 w 9144000"/>
              <a:gd name="connsiteY4" fmla="*/ 542704 h 976799"/>
              <a:gd name="connsiteX0" fmla="*/ 0 w 9144000"/>
              <a:gd name="connsiteY0" fmla="*/ 477739 h 911834"/>
              <a:gd name="connsiteX1" fmla="*/ 9144000 w 9144000"/>
              <a:gd name="connsiteY1" fmla="*/ 663989 h 911834"/>
              <a:gd name="connsiteX2" fmla="*/ 9144000 w 9144000"/>
              <a:gd name="connsiteY2" fmla="*/ 911834 h 911834"/>
              <a:gd name="connsiteX3" fmla="*/ 0 w 9144000"/>
              <a:gd name="connsiteY3" fmla="*/ 612754 h 911834"/>
              <a:gd name="connsiteX4" fmla="*/ 0 w 9144000"/>
              <a:gd name="connsiteY4" fmla="*/ 477739 h 911834"/>
              <a:gd name="connsiteX0" fmla="*/ 0 w 9144000"/>
              <a:gd name="connsiteY0" fmla="*/ 396819 h 830914"/>
              <a:gd name="connsiteX1" fmla="*/ 9144000 w 9144000"/>
              <a:gd name="connsiteY1" fmla="*/ 583069 h 830914"/>
              <a:gd name="connsiteX2" fmla="*/ 9144000 w 9144000"/>
              <a:gd name="connsiteY2" fmla="*/ 830914 h 830914"/>
              <a:gd name="connsiteX3" fmla="*/ 0 w 9144000"/>
              <a:gd name="connsiteY3" fmla="*/ 531834 h 830914"/>
              <a:gd name="connsiteX4" fmla="*/ 0 w 9144000"/>
              <a:gd name="connsiteY4" fmla="*/ 396819 h 830914"/>
              <a:gd name="connsiteX0" fmla="*/ 0 w 9144000"/>
              <a:gd name="connsiteY0" fmla="*/ 591891 h 1025986"/>
              <a:gd name="connsiteX1" fmla="*/ 9144000 w 9144000"/>
              <a:gd name="connsiteY1" fmla="*/ 778141 h 1025986"/>
              <a:gd name="connsiteX2" fmla="*/ 9144000 w 9144000"/>
              <a:gd name="connsiteY2" fmla="*/ 1025986 h 1025986"/>
              <a:gd name="connsiteX3" fmla="*/ 0 w 9144000"/>
              <a:gd name="connsiteY3" fmla="*/ 726906 h 1025986"/>
              <a:gd name="connsiteX4" fmla="*/ 0 w 9144000"/>
              <a:gd name="connsiteY4" fmla="*/ 591891 h 1025986"/>
              <a:gd name="connsiteX0" fmla="*/ 0 w 9144000"/>
              <a:gd name="connsiteY0" fmla="*/ 506305 h 940400"/>
              <a:gd name="connsiteX1" fmla="*/ 9144000 w 9144000"/>
              <a:gd name="connsiteY1" fmla="*/ 692555 h 940400"/>
              <a:gd name="connsiteX2" fmla="*/ 9144000 w 9144000"/>
              <a:gd name="connsiteY2" fmla="*/ 940400 h 940400"/>
              <a:gd name="connsiteX3" fmla="*/ 0 w 9144000"/>
              <a:gd name="connsiteY3" fmla="*/ 641320 h 940400"/>
              <a:gd name="connsiteX4" fmla="*/ 0 w 9144000"/>
              <a:gd name="connsiteY4" fmla="*/ 506305 h 940400"/>
              <a:gd name="connsiteX0" fmla="*/ 0 w 9144000"/>
              <a:gd name="connsiteY0" fmla="*/ 458198 h 892293"/>
              <a:gd name="connsiteX1" fmla="*/ 9144000 w 9144000"/>
              <a:gd name="connsiteY1" fmla="*/ 644448 h 892293"/>
              <a:gd name="connsiteX2" fmla="*/ 9144000 w 9144000"/>
              <a:gd name="connsiteY2" fmla="*/ 892293 h 892293"/>
              <a:gd name="connsiteX3" fmla="*/ 0 w 9144000"/>
              <a:gd name="connsiteY3" fmla="*/ 593213 h 892293"/>
              <a:gd name="connsiteX4" fmla="*/ 0 w 9144000"/>
              <a:gd name="connsiteY4" fmla="*/ 458198 h 892293"/>
              <a:gd name="connsiteX0" fmla="*/ 0 w 9144000"/>
              <a:gd name="connsiteY0" fmla="*/ 377278 h 811373"/>
              <a:gd name="connsiteX1" fmla="*/ 9144000 w 9144000"/>
              <a:gd name="connsiteY1" fmla="*/ 563528 h 811373"/>
              <a:gd name="connsiteX2" fmla="*/ 9144000 w 9144000"/>
              <a:gd name="connsiteY2" fmla="*/ 811373 h 811373"/>
              <a:gd name="connsiteX3" fmla="*/ 0 w 9144000"/>
              <a:gd name="connsiteY3" fmla="*/ 512293 h 811373"/>
              <a:gd name="connsiteX4" fmla="*/ 0 w 9144000"/>
              <a:gd name="connsiteY4" fmla="*/ 377278 h 811373"/>
              <a:gd name="connsiteX0" fmla="*/ 0 w 9144000"/>
              <a:gd name="connsiteY0" fmla="*/ 438238 h 872333"/>
              <a:gd name="connsiteX1" fmla="*/ 9144000 w 9144000"/>
              <a:gd name="connsiteY1" fmla="*/ 624488 h 872333"/>
              <a:gd name="connsiteX2" fmla="*/ 9144000 w 9144000"/>
              <a:gd name="connsiteY2" fmla="*/ 872333 h 872333"/>
              <a:gd name="connsiteX3" fmla="*/ 0 w 9144000"/>
              <a:gd name="connsiteY3" fmla="*/ 573253 h 872333"/>
              <a:gd name="connsiteX4" fmla="*/ 0 w 9144000"/>
              <a:gd name="connsiteY4" fmla="*/ 438238 h 872333"/>
              <a:gd name="connsiteX0" fmla="*/ 0 w 9144000"/>
              <a:gd name="connsiteY0" fmla="*/ 280358 h 714453"/>
              <a:gd name="connsiteX1" fmla="*/ 9144000 w 9144000"/>
              <a:gd name="connsiteY1" fmla="*/ 466608 h 714453"/>
              <a:gd name="connsiteX2" fmla="*/ 9144000 w 9144000"/>
              <a:gd name="connsiteY2" fmla="*/ 714453 h 714453"/>
              <a:gd name="connsiteX3" fmla="*/ 0 w 9144000"/>
              <a:gd name="connsiteY3" fmla="*/ 415373 h 714453"/>
              <a:gd name="connsiteX4" fmla="*/ 0 w 9144000"/>
              <a:gd name="connsiteY4" fmla="*/ 280358 h 714453"/>
              <a:gd name="connsiteX0" fmla="*/ 0 w 9144000"/>
              <a:gd name="connsiteY0" fmla="*/ 377278 h 811373"/>
              <a:gd name="connsiteX1" fmla="*/ 9144000 w 9144000"/>
              <a:gd name="connsiteY1" fmla="*/ 563528 h 811373"/>
              <a:gd name="connsiteX2" fmla="*/ 9144000 w 9144000"/>
              <a:gd name="connsiteY2" fmla="*/ 811373 h 811373"/>
              <a:gd name="connsiteX3" fmla="*/ 0 w 9144000"/>
              <a:gd name="connsiteY3" fmla="*/ 512293 h 811373"/>
              <a:gd name="connsiteX4" fmla="*/ 0 w 9144000"/>
              <a:gd name="connsiteY4" fmla="*/ 377278 h 811373"/>
              <a:gd name="connsiteX0" fmla="*/ 0 w 9144000"/>
              <a:gd name="connsiteY0" fmla="*/ 450430 h 884525"/>
              <a:gd name="connsiteX1" fmla="*/ 9144000 w 9144000"/>
              <a:gd name="connsiteY1" fmla="*/ 636680 h 884525"/>
              <a:gd name="connsiteX2" fmla="*/ 9144000 w 9144000"/>
              <a:gd name="connsiteY2" fmla="*/ 884525 h 884525"/>
              <a:gd name="connsiteX3" fmla="*/ 0 w 9144000"/>
              <a:gd name="connsiteY3" fmla="*/ 585445 h 884525"/>
              <a:gd name="connsiteX4" fmla="*/ 0 w 9144000"/>
              <a:gd name="connsiteY4" fmla="*/ 450430 h 884525"/>
              <a:gd name="connsiteX0" fmla="*/ 0 w 9144000"/>
              <a:gd name="connsiteY0" fmla="*/ 365747 h 799842"/>
              <a:gd name="connsiteX1" fmla="*/ 9144000 w 9144000"/>
              <a:gd name="connsiteY1" fmla="*/ 551997 h 799842"/>
              <a:gd name="connsiteX2" fmla="*/ 9144000 w 9144000"/>
              <a:gd name="connsiteY2" fmla="*/ 799842 h 799842"/>
              <a:gd name="connsiteX3" fmla="*/ 0 w 9144000"/>
              <a:gd name="connsiteY3" fmla="*/ 500762 h 799842"/>
              <a:gd name="connsiteX4" fmla="*/ 0 w 9144000"/>
              <a:gd name="connsiteY4" fmla="*/ 365747 h 799842"/>
              <a:gd name="connsiteX0" fmla="*/ 0 w 9144000"/>
              <a:gd name="connsiteY0" fmla="*/ 463283 h 897378"/>
              <a:gd name="connsiteX1" fmla="*/ 9144000 w 9144000"/>
              <a:gd name="connsiteY1" fmla="*/ 649533 h 897378"/>
              <a:gd name="connsiteX2" fmla="*/ 9144000 w 9144000"/>
              <a:gd name="connsiteY2" fmla="*/ 897378 h 897378"/>
              <a:gd name="connsiteX3" fmla="*/ 0 w 9144000"/>
              <a:gd name="connsiteY3" fmla="*/ 598298 h 897378"/>
              <a:gd name="connsiteX4" fmla="*/ 0 w 9144000"/>
              <a:gd name="connsiteY4" fmla="*/ 463283 h 897378"/>
              <a:gd name="connsiteX0" fmla="*/ 0 w 9144000"/>
              <a:gd name="connsiteY0" fmla="*/ 536435 h 970530"/>
              <a:gd name="connsiteX1" fmla="*/ 9144000 w 9144000"/>
              <a:gd name="connsiteY1" fmla="*/ 722685 h 970530"/>
              <a:gd name="connsiteX2" fmla="*/ 9144000 w 9144000"/>
              <a:gd name="connsiteY2" fmla="*/ 970530 h 970530"/>
              <a:gd name="connsiteX3" fmla="*/ 0 w 9144000"/>
              <a:gd name="connsiteY3" fmla="*/ 671450 h 970530"/>
              <a:gd name="connsiteX4" fmla="*/ 0 w 9144000"/>
              <a:gd name="connsiteY4" fmla="*/ 536435 h 970530"/>
              <a:gd name="connsiteX0" fmla="*/ 0 w 9144000"/>
              <a:gd name="connsiteY0" fmla="*/ 434894 h 868989"/>
              <a:gd name="connsiteX1" fmla="*/ 9144000 w 9144000"/>
              <a:gd name="connsiteY1" fmla="*/ 621144 h 868989"/>
              <a:gd name="connsiteX2" fmla="*/ 9144000 w 9144000"/>
              <a:gd name="connsiteY2" fmla="*/ 868989 h 868989"/>
              <a:gd name="connsiteX3" fmla="*/ 0 w 9144000"/>
              <a:gd name="connsiteY3" fmla="*/ 569909 h 868989"/>
              <a:gd name="connsiteX4" fmla="*/ 0 w 9144000"/>
              <a:gd name="connsiteY4" fmla="*/ 434894 h 868989"/>
              <a:gd name="connsiteX0" fmla="*/ 0 w 9144000"/>
              <a:gd name="connsiteY0" fmla="*/ 373934 h 808029"/>
              <a:gd name="connsiteX1" fmla="*/ 9144000 w 9144000"/>
              <a:gd name="connsiteY1" fmla="*/ 560184 h 808029"/>
              <a:gd name="connsiteX2" fmla="*/ 9144000 w 9144000"/>
              <a:gd name="connsiteY2" fmla="*/ 808029 h 808029"/>
              <a:gd name="connsiteX3" fmla="*/ 0 w 9144000"/>
              <a:gd name="connsiteY3" fmla="*/ 508949 h 808029"/>
              <a:gd name="connsiteX4" fmla="*/ 0 w 9144000"/>
              <a:gd name="connsiteY4" fmla="*/ 373934 h 808029"/>
              <a:gd name="connsiteX0" fmla="*/ 0 w 9144000"/>
              <a:gd name="connsiteY0" fmla="*/ 434894 h 868989"/>
              <a:gd name="connsiteX1" fmla="*/ 9144000 w 9144000"/>
              <a:gd name="connsiteY1" fmla="*/ 621144 h 868989"/>
              <a:gd name="connsiteX2" fmla="*/ 9144000 w 9144000"/>
              <a:gd name="connsiteY2" fmla="*/ 868989 h 868989"/>
              <a:gd name="connsiteX3" fmla="*/ 0 w 9144000"/>
              <a:gd name="connsiteY3" fmla="*/ 569909 h 868989"/>
              <a:gd name="connsiteX4" fmla="*/ 0 w 9144000"/>
              <a:gd name="connsiteY4" fmla="*/ 434894 h 868989"/>
              <a:gd name="connsiteX0" fmla="*/ 0 w 9144000"/>
              <a:gd name="connsiteY0" fmla="*/ 434894 h 803361"/>
              <a:gd name="connsiteX1" fmla="*/ 9144000 w 9144000"/>
              <a:gd name="connsiteY1" fmla="*/ 621144 h 803361"/>
              <a:gd name="connsiteX2" fmla="*/ 9144000 w 9144000"/>
              <a:gd name="connsiteY2" fmla="*/ 803361 h 803361"/>
              <a:gd name="connsiteX3" fmla="*/ 0 w 9144000"/>
              <a:gd name="connsiteY3" fmla="*/ 569909 h 803361"/>
              <a:gd name="connsiteX4" fmla="*/ 0 w 9144000"/>
              <a:gd name="connsiteY4" fmla="*/ 434894 h 80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03361">
                <a:moveTo>
                  <a:pt x="0" y="434894"/>
                </a:moveTo>
                <a:cubicBezTo>
                  <a:pt x="3687973" y="0"/>
                  <a:pt x="5961894" y="231276"/>
                  <a:pt x="9144000" y="621144"/>
                </a:cubicBezTo>
                <a:lnTo>
                  <a:pt x="9144000" y="803361"/>
                </a:lnTo>
                <a:cubicBezTo>
                  <a:pt x="5530958" y="225931"/>
                  <a:pt x="2442302" y="154536"/>
                  <a:pt x="0" y="569909"/>
                </a:cubicBezTo>
                <a:lnTo>
                  <a:pt x="0" y="4348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ackground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546099"/>
            <a:ext cx="8229600" cy="635265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3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eader W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3900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 userDrawn="1"/>
        </p:nvSpPr>
        <p:spPr bwMode="gray">
          <a:xfrm>
            <a:off x="7061205" y="5257803"/>
            <a:ext cx="1646237" cy="377825"/>
          </a:xfrm>
          <a:prstGeom prst="round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de-DE" sz="1600" b="1" dirty="0"/>
              <a:t>YOUR </a:t>
            </a:r>
            <a:r>
              <a:rPr lang="de-DE" sz="1600" b="1" dirty="0">
                <a:solidFill>
                  <a:srgbClr val="C00000"/>
                </a:solidFill>
              </a:rPr>
              <a:t>LOGO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76545" y="5296963"/>
            <a:ext cx="2133600" cy="304271"/>
          </a:xfr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fld id="{3AD2822F-7577-4079-9AD2-51F19AC5FD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63"/>
            <a:ext cx="2133600" cy="304271"/>
          </a:xfrm>
          <a:prstGeom prst="rect">
            <a:avLst/>
          </a:prstGeom>
        </p:spPr>
        <p:txBody>
          <a:bodyPr/>
          <a:lstStyle/>
          <a:p>
            <a:fld id="{D3EF53BF-BBBF-4283-A340-F848B9C3078A}" type="datetimeFigureOut">
              <a:rPr lang="zh-CN" altLang="en-US" smtClean="0"/>
              <a:pPr/>
              <a:t>2014/2/8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3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3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476545" y="5296963"/>
            <a:ext cx="2133600" cy="304271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D2822F-7577-4079-9AD2-51F19AC5FD8F}" type="slidenum"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476545" y="5296960"/>
            <a:ext cx="2133600" cy="304271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C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D2822F-7577-4079-9AD2-51F19AC5FD8F}" type="slidenum"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/>
          </p:cNvSpPr>
          <p:nvPr>
            <p:ph type="ctrTitle"/>
          </p:nvPr>
        </p:nvSpPr>
        <p:spPr>
          <a:xfrm>
            <a:off x="1763688" y="1428740"/>
            <a:ext cx="5544616" cy="1225021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《</a:t>
            </a:r>
            <a:r>
              <a:rPr lang="zh-CN" altLang="en-US" sz="3600" dirty="0"/>
              <a:t>一二级计划常见问题及案例分析</a:t>
            </a:r>
            <a:r>
              <a:rPr lang="en-US" altLang="zh-CN" sz="3600" dirty="0" smtClean="0"/>
              <a:t>》</a:t>
            </a:r>
            <a:endParaRPr lang="zh-CN" altLang="en-US" sz="3600" dirty="0"/>
          </a:p>
        </p:txBody>
      </p:sp>
      <p:sp>
        <p:nvSpPr>
          <p:cNvPr id="9" name="副标题 4"/>
          <p:cNvSpPr>
            <a:spLocks noGrp="1"/>
          </p:cNvSpPr>
          <p:nvPr>
            <p:ph type="subTitle" idx="1"/>
          </p:nvPr>
        </p:nvSpPr>
        <p:spPr>
          <a:xfrm>
            <a:off x="285720" y="4254500"/>
            <a:ext cx="7572428" cy="1460500"/>
          </a:xfrm>
        </p:spPr>
        <p:txBody>
          <a:bodyPr>
            <a:normAutofit/>
          </a:bodyPr>
          <a:lstStyle/>
          <a:p>
            <a:pPr marL="1516063"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/>
                </a:solidFill>
              </a:rPr>
              <a:t>综合管理部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1516063"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/>
                </a:solidFill>
              </a:rPr>
              <a:t>陈奇桂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1516063"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/>
                </a:solidFill>
              </a:rPr>
              <a:t>2014</a:t>
            </a:r>
            <a:r>
              <a:rPr lang="zh-CN" altLang="en-US" sz="1600" dirty="0" smtClean="0">
                <a:solidFill>
                  <a:schemeClr val="tx1"/>
                </a:solidFill>
              </a:rPr>
              <a:t>年</a:t>
            </a:r>
            <a:r>
              <a:rPr lang="en-US" altLang="zh-CN" sz="1600" dirty="0" smtClean="0">
                <a:solidFill>
                  <a:schemeClr val="tx1"/>
                </a:solidFill>
              </a:rPr>
              <a:t>2</a:t>
            </a:r>
            <a:r>
              <a:rPr lang="zh-CN" altLang="en-US" sz="1600" dirty="0" smtClean="0">
                <a:solidFill>
                  <a:schemeClr val="tx1"/>
                </a:solidFill>
              </a:rPr>
              <a:t>月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8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964" y="2541531"/>
            <a:ext cx="791737" cy="2246769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  <a:sym typeface="Verdana" pitchFamily="34" charset="0"/>
              </a:rPr>
              <a:t>项目专项计划</a:t>
            </a:r>
            <a:endParaRPr lang="en-US" altLang="zh-CN" sz="2800" b="1" dirty="0">
              <a:solidFill>
                <a:srgbClr val="3A7EFF"/>
              </a:solidFill>
              <a:latin typeface="微软雅黑" pitchFamily="34" charset="-122"/>
              <a:ea typeface="微软雅黑" pitchFamily="34" charset="-122"/>
              <a:sym typeface="Verdana" pitchFamily="34" charset="0"/>
            </a:endParaRPr>
          </a:p>
        </p:txBody>
      </p:sp>
      <p:sp>
        <p:nvSpPr>
          <p:cNvPr id="7" name="TextBox 1"/>
          <p:cNvSpPr>
            <a:spLocks noChangeArrowheads="1"/>
          </p:cNvSpPr>
          <p:nvPr/>
        </p:nvSpPr>
        <p:spPr bwMode="auto">
          <a:xfrm>
            <a:off x="1763688" y="1060392"/>
            <a:ext cx="7128792" cy="465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（一）项目专项计划：是指除适用提报一、二级节点计划以外的项目，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如新开盘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赶工项目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、从未接触过的新项目等；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以上所列不包含的其它特殊情况，需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向副总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经理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书面申请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同意后方可提报；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（二）各项目专项计划立项后，由副总经理亲自主导，各区域经理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项目负责人作为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执行者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，形成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最终的专案计划（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参照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二级节点计划表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，不限节点数量，但要保证项目顺利进行），报副总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经理审批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后在运营专员处备案；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（三）项目专项计划一旦制定，后期跟进及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考核方式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与一级节点计划相同，但不纳入当月考核，而是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采取经理第一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责任制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1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69142" y="1268332"/>
            <a:ext cx="6899202" cy="509048"/>
            <a:chOff x="769143" y="1452140"/>
            <a:chExt cx="4896544" cy="457643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52140"/>
              <a:ext cx="4078064" cy="2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编写随意性较强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，与现场实际情况不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相符；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"/>
          <p:cNvSpPr>
            <a:spLocks noChangeArrowheads="1"/>
          </p:cNvSpPr>
          <p:nvPr/>
        </p:nvSpPr>
        <p:spPr bwMode="auto">
          <a:xfrm>
            <a:off x="783332" y="1857394"/>
            <a:ext cx="249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+mj-ea"/>
                <a:ea typeface="+mj-ea"/>
              </a:rPr>
              <a:t>计划提报：</a:t>
            </a:r>
            <a:endParaRPr lang="zh-CN" altLang="en-US" sz="1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7337"/>
            <a:ext cx="6305550" cy="1038225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21"/>
          <p:cNvSpPr/>
          <p:nvPr/>
        </p:nvSpPr>
        <p:spPr>
          <a:xfrm>
            <a:off x="539552" y="3402206"/>
            <a:ext cx="8064896" cy="2327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ts val="2200"/>
              </a:lnSpc>
              <a:buFont typeface="Wingdings" pitchFamily="2" charset="2"/>
              <a:buChar char="ü"/>
            </a:pPr>
            <a:r>
              <a:rPr lang="zh-CN" altLang="zh-CN" sz="1600" dirty="0">
                <a:latin typeface="+mj-ea"/>
                <a:ea typeface="+mj-ea"/>
              </a:rPr>
              <a:t>主合同：合同专员于</a:t>
            </a:r>
            <a:r>
              <a:rPr lang="en-US" altLang="zh-CN" sz="1600" dirty="0">
                <a:latin typeface="+mj-ea"/>
                <a:ea typeface="+mj-ea"/>
              </a:rPr>
              <a:t>10-14</a:t>
            </a:r>
            <a:r>
              <a:rPr lang="zh-CN" altLang="zh-CN" sz="1600" dirty="0">
                <a:latin typeface="+mj-ea"/>
                <a:ea typeface="+mj-ea"/>
              </a:rPr>
              <a:t>邮寄合同至区域，合同到区域之后，综管员需邮寄至甲方项目部签字盖章，此间空留时间为一个工作日，不符合甲方正常工作流程；</a:t>
            </a:r>
          </a:p>
          <a:p>
            <a:pPr marL="171450" lvl="0" indent="-171450">
              <a:lnSpc>
                <a:spcPts val="2200"/>
              </a:lnSpc>
              <a:buFont typeface="Wingdings" pitchFamily="2" charset="2"/>
              <a:buChar char="ü"/>
            </a:pPr>
            <a:r>
              <a:rPr lang="zh-CN" altLang="zh-CN" sz="1600" dirty="0">
                <a:latin typeface="+mj-ea"/>
                <a:ea typeface="+mj-ea"/>
              </a:rPr>
              <a:t>外包合同</a:t>
            </a:r>
            <a:r>
              <a:rPr lang="en-US" altLang="zh-CN" sz="1600" dirty="0">
                <a:latin typeface="+mj-ea"/>
                <a:ea typeface="+mj-ea"/>
              </a:rPr>
              <a:t>OA</a:t>
            </a:r>
            <a:r>
              <a:rPr lang="zh-CN" altLang="zh-CN" sz="1600" dirty="0">
                <a:latin typeface="+mj-ea"/>
                <a:ea typeface="+mj-ea"/>
              </a:rPr>
              <a:t>流程为</a:t>
            </a:r>
            <a:r>
              <a:rPr lang="en-US" altLang="zh-CN" sz="1600" dirty="0" smtClean="0">
                <a:latin typeface="+mj-ea"/>
                <a:ea typeface="+mj-ea"/>
              </a:rPr>
              <a:t>10-6</a:t>
            </a:r>
            <a:r>
              <a:rPr lang="zh-CN" altLang="zh-CN" sz="1600" dirty="0" smtClean="0">
                <a:latin typeface="+mj-ea"/>
                <a:ea typeface="+mj-ea"/>
              </a:rPr>
              <a:t>发起</a:t>
            </a:r>
            <a:r>
              <a:rPr lang="zh-CN" altLang="zh-CN" sz="1600" dirty="0">
                <a:latin typeface="+mj-ea"/>
                <a:ea typeface="+mj-ea"/>
              </a:rPr>
              <a:t>，于</a:t>
            </a:r>
            <a:r>
              <a:rPr lang="en-US" altLang="zh-CN" sz="1600" dirty="0" smtClean="0">
                <a:latin typeface="+mj-ea"/>
                <a:ea typeface="+mj-ea"/>
              </a:rPr>
              <a:t>10-8</a:t>
            </a:r>
            <a:r>
              <a:rPr lang="zh-CN" altLang="zh-CN" sz="1600" dirty="0" smtClean="0">
                <a:latin typeface="+mj-ea"/>
                <a:ea typeface="+mj-ea"/>
              </a:rPr>
              <a:t>结束</a:t>
            </a:r>
            <a:r>
              <a:rPr lang="zh-CN" altLang="zh-CN" sz="1600" dirty="0">
                <a:latin typeface="+mj-ea"/>
                <a:ea typeface="+mj-ea"/>
              </a:rPr>
              <a:t>流程，外包商打印签字盖章，邮寄给我司，我司再走盖章流程签批后方能盖章，因此</a:t>
            </a: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zh-CN" sz="1600" dirty="0">
                <a:latin typeface="+mj-ea"/>
                <a:ea typeface="+mj-ea"/>
              </a:rPr>
              <a:t>个工作日的计划签订合同时间不符合正常的工作流程；</a:t>
            </a:r>
          </a:p>
          <a:p>
            <a:pPr marL="171450" lvl="0" indent="-171450">
              <a:lnSpc>
                <a:spcPts val="2200"/>
              </a:lnSpc>
              <a:buFont typeface="Wingdings" pitchFamily="2" charset="2"/>
              <a:buChar char="ü"/>
            </a:pPr>
            <a:r>
              <a:rPr lang="zh-CN" altLang="zh-CN" sz="1600" dirty="0">
                <a:latin typeface="+mj-ea"/>
                <a:ea typeface="+mj-ea"/>
              </a:rPr>
              <a:t>开票、收款：我司规定开票后</a:t>
            </a: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zh-CN" sz="1600" dirty="0">
                <a:latin typeface="+mj-ea"/>
                <a:ea typeface="+mj-ea"/>
              </a:rPr>
              <a:t>个月内必须回款，因此计划定于</a:t>
            </a:r>
            <a:r>
              <a:rPr lang="en-US" altLang="zh-CN" sz="1600" dirty="0">
                <a:latin typeface="+mj-ea"/>
                <a:ea typeface="+mj-ea"/>
              </a:rPr>
              <a:t>2014-1-8</a:t>
            </a:r>
            <a:r>
              <a:rPr lang="zh-CN" altLang="zh-CN" sz="1600" dirty="0">
                <a:latin typeface="+mj-ea"/>
                <a:ea typeface="+mj-ea"/>
              </a:rPr>
              <a:t>开票，收款的计划日期即为</a:t>
            </a:r>
            <a:r>
              <a:rPr lang="en-US" altLang="zh-CN" sz="1600" dirty="0">
                <a:latin typeface="+mj-ea"/>
                <a:ea typeface="+mj-ea"/>
              </a:rPr>
              <a:t>2014-3-8</a:t>
            </a:r>
            <a:r>
              <a:rPr lang="zh-CN" altLang="zh-CN" sz="1600" dirty="0">
                <a:latin typeface="+mj-ea"/>
                <a:ea typeface="+mj-ea"/>
              </a:rPr>
              <a:t>；</a:t>
            </a:r>
          </a:p>
          <a:p>
            <a:pPr marL="171450" lvl="0" indent="-171450">
              <a:lnSpc>
                <a:spcPts val="2200"/>
              </a:lnSpc>
              <a:buFont typeface="Wingdings" pitchFamily="2" charset="2"/>
              <a:buChar char="ü"/>
            </a:pPr>
            <a:r>
              <a:rPr lang="zh-CN" altLang="zh-CN" sz="1600" dirty="0">
                <a:latin typeface="+mj-ea"/>
                <a:ea typeface="+mj-ea"/>
              </a:rPr>
              <a:t>主合同、外包合同、进场皆未完成，实际一栏应在实际完成之后再做及时填写；</a:t>
            </a:r>
          </a:p>
        </p:txBody>
      </p:sp>
    </p:spTree>
    <p:extLst>
      <p:ext uri="{BB962C8B-B14F-4D97-AF65-F5344CB8AC3E}">
        <p14:creationId xmlns:p14="http://schemas.microsoft.com/office/powerpoint/2010/main" xmlns="" val="18295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69142" y="1268332"/>
            <a:ext cx="6899202" cy="509048"/>
            <a:chOff x="769143" y="1452140"/>
            <a:chExt cx="4896544" cy="457643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52140"/>
              <a:ext cx="4078064" cy="2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编写随意性较强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，与现场实际情况不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相符；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63536"/>
            <a:ext cx="7381087" cy="1224136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"/>
          <p:cNvSpPr>
            <a:spLocks noChangeArrowheads="1"/>
          </p:cNvSpPr>
          <p:nvPr/>
        </p:nvSpPr>
        <p:spPr bwMode="auto">
          <a:xfrm>
            <a:off x="831217" y="1876484"/>
            <a:ext cx="249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+mj-ea"/>
                <a:ea typeface="+mj-ea"/>
              </a:rPr>
              <a:t>修改后：</a:t>
            </a:r>
            <a:endParaRPr lang="zh-CN" altLang="en-US" sz="1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961" y="3751072"/>
            <a:ext cx="8242674" cy="1800200"/>
          </a:xfrm>
          <a:prstGeom prst="rect">
            <a:avLst/>
          </a:prstGeom>
          <a:ln w="28575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746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69142" y="1268332"/>
            <a:ext cx="6611170" cy="501864"/>
            <a:chOff x="769143" y="1452140"/>
            <a:chExt cx="4896544" cy="457643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52140"/>
              <a:ext cx="4078064" cy="455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区域填写数据与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经典繁仿黑"/>
                </a:rPr>
                <a:t>闸口人员核实数据不一致；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1"/>
          <p:cNvSpPr>
            <a:spLocks noChangeArrowheads="1"/>
          </p:cNvSpPr>
          <p:nvPr/>
        </p:nvSpPr>
        <p:spPr bwMode="auto">
          <a:xfrm>
            <a:off x="605773" y="2001906"/>
            <a:ext cx="83526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</a:rPr>
              <a:t>（一）接单实际时间与核实时间</a:t>
            </a:r>
            <a:r>
              <a:rPr lang="zh-CN" altLang="en-US" sz="1400" dirty="0" smtClean="0">
                <a:latin typeface="+mj-ea"/>
                <a:ea typeface="+mj-ea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5" name="Picture 1" descr="C:\Documents and Settings\liudan03\Application Data\Tencent\Users\251501221\QQ\WinTemp\RichOle\GIH1_~38{O$N0{7A5IES_@M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4128" y="2417404"/>
            <a:ext cx="5700312" cy="731069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1"/>
          <p:cNvSpPr>
            <a:spLocks noChangeArrowheads="1"/>
          </p:cNvSpPr>
          <p:nvPr/>
        </p:nvSpPr>
        <p:spPr bwMode="auto">
          <a:xfrm>
            <a:off x="605773" y="3227775"/>
            <a:ext cx="8352606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</a:rPr>
              <a:t>（二）方案实际时间与核实时间</a:t>
            </a:r>
            <a:r>
              <a:rPr lang="zh-CN" altLang="en-US" sz="1400" dirty="0" smtClean="0">
                <a:latin typeface="+mj-ea"/>
                <a:ea typeface="+mj-ea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7" name="Picture 3" descr="C:\Documents and Settings\liudan03\Application Data\Tencent\Users\251501221\QQ\WinTemp\RichOle\HYQW_YF3EVG%G_A]9}HFB3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3851" y="3648278"/>
            <a:ext cx="5700312" cy="747386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1"/>
          <p:cNvSpPr>
            <a:spLocks noChangeArrowheads="1"/>
          </p:cNvSpPr>
          <p:nvPr/>
        </p:nvSpPr>
        <p:spPr bwMode="auto">
          <a:xfrm>
            <a:off x="605773" y="4336559"/>
            <a:ext cx="8352606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j-ea"/>
                <a:ea typeface="+mj-ea"/>
              </a:rPr>
              <a:t>（三）确认函实际时间与核实时间</a:t>
            </a:r>
            <a:r>
              <a:rPr lang="zh-CN" altLang="en-US" sz="1400" dirty="0" smtClean="0">
                <a:latin typeface="+mj-ea"/>
                <a:ea typeface="+mj-ea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9" name="Picture 4" descr="C:\Documents and Settings\liudan03\Application Data\Tencent\Users\251501221\QQ\WinTemp\RichOle\X8$KI`O7OH4H]NNG%GPD@EO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4128" y="4737781"/>
            <a:ext cx="5700312" cy="758306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07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69142" y="1268332"/>
            <a:ext cx="6611170" cy="501864"/>
            <a:chOff x="769143" y="1452140"/>
            <a:chExt cx="4896544" cy="457643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52140"/>
              <a:ext cx="4078064" cy="455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区域填写数据与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经典繁仿黑"/>
                </a:rPr>
                <a:t>闸口人员核实数据不一致；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"/>
          <p:cNvSpPr>
            <a:spLocks noChangeArrowheads="1"/>
          </p:cNvSpPr>
          <p:nvPr/>
        </p:nvSpPr>
        <p:spPr bwMode="auto">
          <a:xfrm>
            <a:off x="571470" y="1832793"/>
            <a:ext cx="81365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（四）主合同实际时间与核实时间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"/>
          <p:cNvSpPr>
            <a:spLocks noChangeArrowheads="1"/>
          </p:cNvSpPr>
          <p:nvPr/>
        </p:nvSpPr>
        <p:spPr bwMode="auto">
          <a:xfrm>
            <a:off x="571470" y="3063725"/>
            <a:ext cx="8136582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（五）外包实际时间与核实时间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"/>
          <p:cNvSpPr>
            <a:spLocks noChangeArrowheads="1"/>
          </p:cNvSpPr>
          <p:nvPr/>
        </p:nvSpPr>
        <p:spPr bwMode="auto">
          <a:xfrm>
            <a:off x="571470" y="4324739"/>
            <a:ext cx="8136582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（六）物料申购实际时间与核实时间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不符：</a:t>
            </a:r>
            <a:endParaRPr lang="zh-CN" altLang="en-US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" descr="C:\Documents and Settings\liudan03\Application Data\Tencent\Users\251501221\QQ\WinTemp\RichOle\VQWLOMXJPOEN~F9T8~QLX9V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026" y="2223852"/>
            <a:ext cx="7512719" cy="664198"/>
          </a:xfrm>
          <a:prstGeom prst="rect">
            <a:avLst/>
          </a:prstGeom>
          <a:solidFill>
            <a:srgbClr val="FFC000"/>
          </a:solidFill>
          <a:ln w="190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8" name="Picture 2" descr="C:\Documents and Settings\liudan03\Application Data\Tencent\Users\251501221\QQ\WinTemp\RichOle\K50[T_50NFMVWJ[34Y792IN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026" y="3469223"/>
            <a:ext cx="7495145" cy="584783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026" y="4803229"/>
            <a:ext cx="7512719" cy="649593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103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69142" y="1268332"/>
            <a:ext cx="6611170" cy="501864"/>
            <a:chOff x="769143" y="1452140"/>
            <a:chExt cx="4896544" cy="457643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52140"/>
              <a:ext cx="4078064" cy="240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一级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计划重复提报，且提报数据不一致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" y="2222366"/>
            <a:ext cx="8514686" cy="1318917"/>
          </a:xfrm>
          <a:prstGeom prst="rect">
            <a:avLst/>
          </a:prstGeom>
          <a:ln w="19050">
            <a:solidFill>
              <a:srgbClr val="92D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989" y="3996167"/>
            <a:ext cx="8514022" cy="1326305"/>
          </a:xfrm>
          <a:prstGeom prst="rect">
            <a:avLst/>
          </a:prstGeom>
          <a:ln w="19050">
            <a:solidFill>
              <a:srgbClr val="92D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692107" y="1823993"/>
            <a:ext cx="27201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10-23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提报计划：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692105" y="3635226"/>
            <a:ext cx="27201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+mn-ea"/>
                <a:cs typeface="Times New Roman" pitchFamily="18" charset="0"/>
              </a:rPr>
              <a:t>11</a:t>
            </a:r>
            <a:r>
              <a:rPr lang="zh-CN" altLang="en-US" sz="1600" b="1" dirty="0">
                <a:latin typeface="+mn-ea"/>
                <a:cs typeface="Times New Roman" pitchFamily="18" charset="0"/>
              </a:rPr>
              <a:t>月提报计划：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3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864839" y="1239002"/>
            <a:ext cx="6611170" cy="553998"/>
            <a:chOff x="769143" y="1452139"/>
            <a:chExt cx="4896544" cy="505183"/>
          </a:xfrm>
        </p:grpSpPr>
        <p:sp>
          <p:nvSpPr>
            <p:cNvPr id="15" name="矩形 14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71599" y="1452139"/>
              <a:ext cx="4078064" cy="505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变更申请理由阐述模糊；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99" y="1828551"/>
            <a:ext cx="3908276" cy="3756110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TextBox 1"/>
          <p:cNvSpPr>
            <a:spLocks noChangeArrowheads="1"/>
          </p:cNvSpPr>
          <p:nvPr/>
        </p:nvSpPr>
        <p:spPr bwMode="auto">
          <a:xfrm>
            <a:off x="4950837" y="1895466"/>
            <a:ext cx="387267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      </a:t>
            </a:r>
            <a:r>
              <a:rPr lang="zh-CN" altLang="en-US" sz="1600" dirty="0" smtClean="0">
                <a:latin typeface="+mn-ea"/>
              </a:rPr>
              <a:t>计划变更理由</a:t>
            </a:r>
            <a:r>
              <a:rPr lang="zh-CN" altLang="en-US" sz="1600" dirty="0">
                <a:latin typeface="+mn-ea"/>
              </a:rPr>
              <a:t>阐述应尽可能详细描述现场的实际情况</a:t>
            </a:r>
            <a:r>
              <a:rPr lang="zh-CN" altLang="en-US" sz="1600" dirty="0" smtClean="0">
                <a:latin typeface="+mn-ea"/>
              </a:rPr>
              <a:t>，尽量不出现</a:t>
            </a:r>
            <a:r>
              <a:rPr lang="en-US" altLang="zh-CN" sz="1600" dirty="0">
                <a:latin typeface="+mn-ea"/>
              </a:rPr>
              <a:t>:</a:t>
            </a:r>
            <a:r>
              <a:rPr lang="zh-CN" altLang="en-US" sz="1600" b="1" dirty="0">
                <a:latin typeface="+mn-ea"/>
              </a:rPr>
              <a:t>现场部分已完工</a:t>
            </a:r>
            <a:r>
              <a:rPr lang="en-US" altLang="zh-CN" sz="1600" b="1" dirty="0">
                <a:latin typeface="+mn-ea"/>
              </a:rPr>
              <a:t>/</a:t>
            </a:r>
            <a:r>
              <a:rPr lang="zh-CN" altLang="en-US" sz="1600" b="1" dirty="0">
                <a:latin typeface="+mn-ea"/>
              </a:rPr>
              <a:t>现场未达到施工要求</a:t>
            </a:r>
            <a:r>
              <a:rPr lang="zh-CN" altLang="en-US" sz="1600" dirty="0">
                <a:latin typeface="+mn-ea"/>
              </a:rPr>
              <a:t>等模糊信息；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例如</a:t>
            </a:r>
            <a:r>
              <a:rPr lang="zh-CN" altLang="en-US" sz="1600" dirty="0" smtClean="0">
                <a:latin typeface="+mn-ea"/>
              </a:rPr>
              <a:t>：湖北区域</a:t>
            </a:r>
            <a:r>
              <a:rPr lang="en-US" altLang="zh-CN" sz="1600" dirty="0" smtClean="0">
                <a:latin typeface="+mn-ea"/>
              </a:rPr>
              <a:t>F104-01-AF</a:t>
            </a:r>
            <a:r>
              <a:rPr lang="zh-CN" altLang="en-US" sz="1600" dirty="0" smtClean="0">
                <a:latin typeface="+mn-ea"/>
              </a:rPr>
              <a:t>一级计划变更中：详细</a:t>
            </a:r>
            <a:r>
              <a:rPr lang="zh-CN" altLang="en-US" sz="1600" dirty="0">
                <a:latin typeface="+mn-ea"/>
              </a:rPr>
              <a:t>阐述我司于何时签订合同、何时完成物料申</a:t>
            </a:r>
            <a:r>
              <a:rPr lang="zh-CN" altLang="en-US" sz="1600" dirty="0" smtClean="0">
                <a:latin typeface="+mn-ea"/>
              </a:rPr>
              <a:t>购等我方具体进度；以及甲方</a:t>
            </a:r>
            <a:r>
              <a:rPr lang="zh-CN" altLang="en-US" sz="1600" dirty="0">
                <a:latin typeface="+mn-ea"/>
              </a:rPr>
              <a:t>绿化于何时进场、预计何时完成大树种植、以及何时交楼等详细信息，方便我方根据甲方进度制定具体计划。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086973" y="5512653"/>
            <a:ext cx="3600400" cy="720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4836343" y="1898314"/>
            <a:ext cx="0" cy="3518634"/>
          </a:xfrm>
          <a:prstGeom prst="line">
            <a:avLst/>
          </a:prstGeom>
          <a:ln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243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二、项目管控计划常见问题（一级计划）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913158" y="1640699"/>
            <a:ext cx="6611170" cy="1015664"/>
            <a:chOff x="769143" y="1430599"/>
            <a:chExt cx="4896544" cy="494181"/>
          </a:xfrm>
        </p:grpSpPr>
        <p:sp>
          <p:nvSpPr>
            <p:cNvPr id="10" name="矩形 9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71599" y="1430599"/>
              <a:ext cx="4078064" cy="49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部分</a:t>
              </a: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项目遗漏一级计划，导致项目进场通知单及施工队不能及时申请；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3158" y="2841738"/>
            <a:ext cx="6611170" cy="1015664"/>
            <a:chOff x="769143" y="1430599"/>
            <a:chExt cx="4896544" cy="494181"/>
          </a:xfrm>
        </p:grpSpPr>
        <p:sp>
          <p:nvSpPr>
            <p:cNvPr id="19" name="矩形 18"/>
            <p:cNvSpPr/>
            <p:nvPr/>
          </p:nvSpPr>
          <p:spPr>
            <a:xfrm>
              <a:off x="769143" y="1477735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69143" y="1477735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371599" y="1430599"/>
              <a:ext cx="4078064" cy="49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ü"/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 pitchFamily="2" charset="2"/>
                </a:rPr>
                <a:t>已完成计划节点无见证资料可查，例：进场通知单、竣工报告等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3119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r>
              <a:rPr lang="zh-CN" altLang="en-US" dirty="0"/>
              <a:t>、</a:t>
            </a:r>
            <a:r>
              <a:rPr lang="zh-CN" altLang="en-US" dirty="0" smtClean="0"/>
              <a:t>项目</a:t>
            </a:r>
            <a:r>
              <a:rPr lang="zh-CN" altLang="en-US" dirty="0"/>
              <a:t>管控计划常见问题</a:t>
            </a:r>
            <a:r>
              <a:rPr lang="zh-CN" altLang="en-US" dirty="0" smtClean="0"/>
              <a:t>（二级</a:t>
            </a:r>
            <a:r>
              <a:rPr lang="zh-CN" altLang="en-US" dirty="0"/>
              <a:t>计划）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129308"/>
            <a:ext cx="6840760" cy="43924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>
                <a:latin typeface="+mj-ea"/>
                <a:ea typeface="+mj-ea"/>
              </a:rPr>
              <a:t>施工周期始终日期与进度条不</a:t>
            </a:r>
            <a:r>
              <a:rPr lang="zh-CN" altLang="en-US" sz="2000" dirty="0" smtClean="0">
                <a:latin typeface="+mj-ea"/>
                <a:ea typeface="+mj-ea"/>
              </a:rPr>
              <a:t>对应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>
                <a:latin typeface="+mj-ea"/>
                <a:ea typeface="+mj-ea"/>
              </a:rPr>
              <a:t>施工周期日期未</a:t>
            </a:r>
            <a:r>
              <a:rPr lang="zh-CN" altLang="en-US" sz="2000" dirty="0" smtClean="0">
                <a:latin typeface="+mj-ea"/>
                <a:ea typeface="+mj-ea"/>
              </a:rPr>
              <a:t>填写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>
                <a:latin typeface="+mj-ea"/>
                <a:ea typeface="+mj-ea"/>
              </a:rPr>
              <a:t>无进度</a:t>
            </a:r>
            <a:r>
              <a:rPr lang="zh-CN" altLang="en-US" sz="2000" dirty="0" smtClean="0">
                <a:latin typeface="+mj-ea"/>
                <a:ea typeface="+mj-ea"/>
              </a:rPr>
              <a:t>条、进度</a:t>
            </a:r>
            <a:r>
              <a:rPr lang="zh-CN" altLang="en-US" sz="2000" dirty="0">
                <a:latin typeface="+mj-ea"/>
                <a:ea typeface="+mj-ea"/>
              </a:rPr>
              <a:t>条无做颜色</a:t>
            </a:r>
            <a:r>
              <a:rPr lang="zh-CN" altLang="en-US" sz="2000" dirty="0" smtClean="0">
                <a:latin typeface="+mj-ea"/>
                <a:ea typeface="+mj-ea"/>
              </a:rPr>
              <a:t>标注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+mj-ea"/>
                <a:ea typeface="+mj-ea"/>
              </a:rPr>
              <a:t>计划 实际工时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en-US" sz="2000" dirty="0" smtClean="0">
                <a:latin typeface="+mj-ea"/>
                <a:ea typeface="+mj-ea"/>
              </a:rPr>
              <a:t>始终</a:t>
            </a:r>
            <a:r>
              <a:rPr lang="zh-CN" altLang="en-US" sz="2000" dirty="0">
                <a:latin typeface="+mj-ea"/>
                <a:ea typeface="+mj-ea"/>
              </a:rPr>
              <a:t>时间未填写</a:t>
            </a:r>
            <a:r>
              <a:rPr lang="zh-CN" altLang="en-US" sz="2000" dirty="0" smtClean="0">
                <a:latin typeface="+mj-ea"/>
                <a:ea typeface="+mj-ea"/>
              </a:rPr>
              <a:t>全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+mj-ea"/>
                <a:ea typeface="+mj-ea"/>
              </a:rPr>
              <a:t>协助人、检查</a:t>
            </a:r>
            <a:r>
              <a:rPr lang="zh-CN" altLang="en-US" sz="2000" dirty="0">
                <a:latin typeface="+mj-ea"/>
                <a:ea typeface="+mj-ea"/>
              </a:rPr>
              <a:t>人填写不</a:t>
            </a:r>
            <a:r>
              <a:rPr lang="zh-CN" altLang="en-US" sz="2000" dirty="0" smtClean="0">
                <a:latin typeface="+mj-ea"/>
                <a:ea typeface="+mj-ea"/>
              </a:rPr>
              <a:t>准确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>
                <a:latin typeface="+mj-ea"/>
                <a:ea typeface="+mj-ea"/>
              </a:rPr>
              <a:t>计划拟定不</a:t>
            </a:r>
            <a:r>
              <a:rPr lang="zh-CN" altLang="en-US" sz="2000" dirty="0" smtClean="0">
                <a:latin typeface="+mj-ea"/>
                <a:ea typeface="+mj-ea"/>
              </a:rPr>
              <a:t>全面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+mj-ea"/>
                <a:ea typeface="+mj-ea"/>
              </a:rPr>
              <a:t>提前</a:t>
            </a:r>
            <a:r>
              <a:rPr lang="zh-CN" altLang="en-US" sz="2000" dirty="0">
                <a:latin typeface="+mj-ea"/>
                <a:ea typeface="+mj-ea"/>
              </a:rPr>
              <a:t>完成的节点未在实际日期内更新；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+mj-ea"/>
                <a:ea typeface="+mj-ea"/>
              </a:rPr>
              <a:t>实际</a:t>
            </a:r>
            <a:r>
              <a:rPr lang="zh-CN" altLang="en-US" sz="2000" dirty="0">
                <a:latin typeface="+mj-ea"/>
                <a:ea typeface="+mj-ea"/>
              </a:rPr>
              <a:t>完成的节点未填写实际工时</a:t>
            </a:r>
            <a:r>
              <a:rPr lang="zh-CN" altLang="en-US" sz="2000" dirty="0" smtClean="0">
                <a:latin typeface="+mj-ea"/>
                <a:ea typeface="+mj-ea"/>
              </a:rPr>
              <a:t>；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77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546099"/>
            <a:ext cx="8229600" cy="635265"/>
          </a:xfrm>
        </p:spPr>
        <p:txBody>
          <a:bodyPr/>
          <a:lstStyle/>
          <a:p>
            <a:r>
              <a:rPr lang="zh-CN" altLang="en-US" dirty="0" smtClean="0"/>
              <a:t>二、二级计划常见问题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274" y="22569"/>
            <a:ext cx="9144000" cy="5732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274" y="22569"/>
            <a:ext cx="9144000" cy="573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274" y="22569"/>
            <a:ext cx="9144000" cy="575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274" y="22569"/>
            <a:ext cx="9144000" cy="575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320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466659" y="1461928"/>
            <a:ext cx="6086475" cy="606425"/>
            <a:chOff x="1466659" y="1291800"/>
            <a:chExt cx="6086475" cy="606425"/>
          </a:xfrm>
        </p:grpSpPr>
        <p:sp>
          <p:nvSpPr>
            <p:cNvPr id="26" name="Rectangle 31"/>
            <p:cNvSpPr>
              <a:spLocks noChangeArrowheads="1"/>
            </p:cNvSpPr>
            <p:nvPr/>
          </p:nvSpPr>
          <p:spPr bwMode="auto">
            <a:xfrm>
              <a:off x="1466659" y="1712487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0" name="AutoShape 6"/>
            <p:cNvSpPr>
              <a:spLocks noChangeArrowheads="1"/>
            </p:cNvSpPr>
            <p:nvPr/>
          </p:nvSpPr>
          <p:spPr bwMode="auto">
            <a:xfrm>
              <a:off x="1504759" y="1291800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6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757167" y="1434677"/>
              <a:ext cx="1206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1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41" name="AutoShape 25"/>
            <p:cNvSpPr>
              <a:spLocks noChangeArrowheads="1"/>
            </p:cNvSpPr>
            <p:nvPr/>
          </p:nvSpPr>
          <p:spPr bwMode="auto">
            <a:xfrm>
              <a:off x="1577780" y="12918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en-US" altLang="zh-CN" dirty="0" smtClean="0">
                  <a:latin typeface="微软雅黑" pitchFamily="34" charset="-122"/>
                </a:rPr>
                <a:t>《</a:t>
              </a:r>
              <a:r>
                <a:rPr lang="zh-CN" altLang="en-US" dirty="0" smtClean="0">
                  <a:latin typeface="微软雅黑" pitchFamily="34" charset="-122"/>
                </a:rPr>
                <a:t>项目进度管控计划实施办法</a:t>
              </a:r>
              <a:r>
                <a:rPr lang="en-US" altLang="zh-CN" dirty="0" smtClean="0">
                  <a:latin typeface="微软雅黑" pitchFamily="34" charset="-122"/>
                </a:rPr>
                <a:t>》</a:t>
              </a:r>
              <a:r>
                <a:rPr lang="zh-CN" altLang="en-US" dirty="0" smtClean="0">
                  <a:latin typeface="微软雅黑" pitchFamily="34" charset="-122"/>
                </a:rPr>
                <a:t>回顾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66659" y="3046253"/>
            <a:ext cx="6086475" cy="606425"/>
            <a:chOff x="1466659" y="2876125"/>
            <a:chExt cx="6086475" cy="606425"/>
          </a:xfrm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1466659" y="3296812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1504759" y="2876125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1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731767" y="3009477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3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1577780" y="2876125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1"/>
              <a:r>
                <a:rPr lang="zh-CN" altLang="en-US" dirty="0" smtClean="0">
                  <a:latin typeface="微软雅黑" pitchFamily="34" charset="-122"/>
                </a:rPr>
                <a:t> 项目</a:t>
              </a:r>
              <a:r>
                <a:rPr lang="zh-CN" altLang="en-US" dirty="0">
                  <a:latin typeface="微软雅黑" pitchFamily="34" charset="-122"/>
                </a:rPr>
                <a:t>管控计划</a:t>
              </a:r>
              <a:r>
                <a:rPr lang="zh-CN" altLang="en-US" dirty="0" smtClean="0"/>
                <a:t>编制</a:t>
              </a:r>
              <a:r>
                <a:rPr lang="zh-CN" altLang="en-US" dirty="0"/>
                <a:t>注意事项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66659" y="3838415"/>
            <a:ext cx="6086475" cy="606427"/>
            <a:chOff x="1466659" y="3668287"/>
            <a:chExt cx="6086475" cy="606427"/>
          </a:xfrm>
        </p:grpSpPr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1466659" y="4088977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3" name="AutoShape 15"/>
            <p:cNvSpPr>
              <a:spLocks noChangeArrowheads="1"/>
            </p:cNvSpPr>
            <p:nvPr/>
          </p:nvSpPr>
          <p:spPr bwMode="auto">
            <a:xfrm>
              <a:off x="1504759" y="3668287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712717" y="3809577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4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44" name="AutoShape 28"/>
            <p:cNvSpPr>
              <a:spLocks noChangeArrowheads="1"/>
            </p:cNvSpPr>
            <p:nvPr/>
          </p:nvSpPr>
          <p:spPr bwMode="auto">
            <a:xfrm>
              <a:off x="1577780" y="3668287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en-US" altLang="zh-CN" dirty="0" smtClean="0"/>
                <a:t>2014</a:t>
              </a:r>
              <a:r>
                <a:rPr lang="zh-CN" altLang="en-US" dirty="0" smtClean="0"/>
                <a:t>年项目进度管控计划开展方向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49254" y="610648"/>
            <a:ext cx="2794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i="0" dirty="0" smtClean="0">
                <a:solidFill>
                  <a:srgbClr val="C00000"/>
                </a:solidFill>
                <a:latin typeface="华文细黑" pitchFamily="2" charset="-122"/>
              </a:rPr>
              <a:t>目 录 </a:t>
            </a:r>
            <a:r>
              <a:rPr lang="en-US" altLang="zh-CN" sz="2800" b="1" i="0" dirty="0" smtClean="0">
                <a:latin typeface="Bodoni MT Black" pitchFamily="18" charset="0"/>
              </a:rPr>
              <a:t>Contents</a:t>
            </a:r>
            <a:endParaRPr lang="en-US" altLang="zh-CN" sz="2800" b="1" i="0" dirty="0">
              <a:latin typeface="Bodoni MT Black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485921" y="2203712"/>
            <a:ext cx="6086475" cy="609602"/>
            <a:chOff x="1485921" y="2033584"/>
            <a:chExt cx="6086475" cy="609602"/>
          </a:xfrm>
        </p:grpSpPr>
        <p:sp>
          <p:nvSpPr>
            <p:cNvPr id="35" name="AutoShape 19"/>
            <p:cNvSpPr>
              <a:spLocks noChangeArrowheads="1"/>
            </p:cNvSpPr>
            <p:nvPr/>
          </p:nvSpPr>
          <p:spPr bwMode="auto">
            <a:xfrm>
              <a:off x="4313042" y="2260177"/>
              <a:ext cx="431800" cy="215900"/>
            </a:xfrm>
            <a:prstGeom prst="leftArrow">
              <a:avLst>
                <a:gd name="adj1" fmla="val 50278"/>
                <a:gd name="adj2" fmla="val 72731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46" name="Rectangle 30"/>
            <p:cNvSpPr>
              <a:spLocks noChangeArrowheads="1"/>
            </p:cNvSpPr>
            <p:nvPr/>
          </p:nvSpPr>
          <p:spPr bwMode="auto">
            <a:xfrm>
              <a:off x="1485921" y="2457449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48" name="AutoShape 18"/>
            <p:cNvSpPr>
              <a:spLocks noChangeArrowheads="1"/>
            </p:cNvSpPr>
            <p:nvPr/>
          </p:nvSpPr>
          <p:spPr bwMode="auto">
            <a:xfrm>
              <a:off x="1524021" y="2035172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4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731979" y="2184399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 smtClean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2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50" name="AutoShape 29"/>
            <p:cNvSpPr>
              <a:spLocks noChangeArrowheads="1"/>
            </p:cNvSpPr>
            <p:nvPr/>
          </p:nvSpPr>
          <p:spPr bwMode="auto">
            <a:xfrm>
              <a:off x="1597042" y="2033584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zh-CN" altLang="en-US" dirty="0">
                  <a:latin typeface="微软雅黑" pitchFamily="34" charset="-122"/>
                </a:rPr>
                <a:t>项目管控计划常见问题分析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1726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二、项目管控计划常见问题</a:t>
            </a:r>
            <a:r>
              <a:rPr lang="zh-CN" altLang="en-US" dirty="0" smtClean="0"/>
              <a:t>（一二级计划匹配）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5035883"/>
              </p:ext>
            </p:extLst>
          </p:nvPr>
        </p:nvGraphicFramePr>
        <p:xfrm>
          <a:off x="251520" y="1201326"/>
          <a:ext cx="8568952" cy="4176455"/>
        </p:xfrm>
        <a:graphic>
          <a:graphicData uri="http://schemas.openxmlformats.org/drawingml/2006/table">
            <a:tbl>
              <a:tblPr>
                <a:solidFill>
                  <a:schemeClr val="accent2">
                    <a:lumMod val="75000"/>
                  </a:schemeClr>
                </a:solidFill>
                <a:tableStyleId>{35758FB7-9AC5-4552-8A53-C91805E547FA}</a:tableStyleId>
              </a:tblPr>
              <a:tblGrid>
                <a:gridCol w="376233"/>
                <a:gridCol w="925206"/>
                <a:gridCol w="765552"/>
                <a:gridCol w="2066991"/>
                <a:gridCol w="474088"/>
                <a:gridCol w="903906"/>
                <a:gridCol w="765552"/>
                <a:gridCol w="2291424"/>
              </a:tblGrid>
              <a:tr h="1525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序号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合同号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项目名称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节点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一级计划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二级计划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备注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粤东粤北区域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F578-02-AF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梅江碧桂园（五至八号楼）可视对讲及门禁系统工程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一级计划未做变更（甲方门未安装，导致不能安装分机，配合甲方处理）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2013-12-28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粤西肇庆区域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F571-AF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广西平果碧桂园一期小区监控系统工程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现场实际进度与一级计划一致，二级节点做相应调整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2014-1-30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2014-2-13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粤西肇庆区域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G532-01-AF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海南临高碧桂园</a:t>
                      </a:r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金沙滩温泉会所室外监控系统工程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现场实际进度与二级计划一致，一级计划未做变更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2013-12-14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粤西肇庆区域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G556-AF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海南临高临城方圆酒店多功能厅会议系统工程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现场实际进度与二级计划一致，一级计划未做变更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2013-12-14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粤西肇庆区域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+mn-ea"/>
                          <a:ea typeface="+mn-ea"/>
                        </a:rPr>
                        <a:t>F378-05-AF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广西北流碧桂园凤凰酒店外围监控系统工程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现场实际进度与一级计划一致，二级节点做相应调整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2014-2-13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湖北区域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F557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生态城碧桂园水蓝湾电子围栏系统工程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2013-8-8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2013-8-10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现场先做的二级计划，之后做一级计划时根据现场的</a:t>
                      </a:r>
                      <a:r>
                        <a:rPr lang="zh-CN" altLang="en-US" sz="1000" u="none" strike="noStrike" dirty="0" smtClean="0">
                          <a:effectLst/>
                          <a:latin typeface="+mn-ea"/>
                          <a:ea typeface="+mn-ea"/>
                        </a:rPr>
                        <a:t>进度拟定，</a:t>
                      </a:r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当时未考虑二级计划上的时间节点，所以出现不</a:t>
                      </a:r>
                      <a:r>
                        <a:rPr lang="zh-CN" altLang="en-US" sz="1000" u="none" strike="noStrike" dirty="0" smtClean="0">
                          <a:effectLst/>
                          <a:latin typeface="+mn-ea"/>
                          <a:ea typeface="+mn-ea"/>
                        </a:rPr>
                        <a:t>匹配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2950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2013-11-30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2013-11-6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525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东北内蒙区域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G95-03-AF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通辽碧桂园碧草云天二可视对讲及室内监控及五方对讲系统工程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2013-9-4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2013-9-4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2013-11-26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东北内蒙区域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G369-AF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碧草云天苑区增设监控系统工程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东北内蒙区域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G457-AF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辽河映翠安防电子围栏系统工程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/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东北内蒙区域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F576-03-AF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沈阳道义碧桂园西一区监控系统工程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2013-8-20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2013-8-20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现场实际进度与一级计划一致，二级节点做相应调整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2014-1-6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湘渝黔区域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G472-01-AF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长沙威尼斯城超高层一期展示区室外监控及背景音乐系统工程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2013-10-23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现场实际进度与一级计划一致，二级节点做相应调整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2013-12-28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2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湘渝黔区域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n-ea"/>
                          <a:ea typeface="+mn-ea"/>
                        </a:rPr>
                        <a:t>G237-AF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益阳碧桂园美岸高层一期苑区监控系统安装工程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进场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2013-10-28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2013-11-11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+mn-ea"/>
                          <a:ea typeface="+mn-ea"/>
                        </a:rPr>
                        <a:t>现场实际进度与二级计划一致，一级计划未做变更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162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  <a:latin typeface="+mn-ea"/>
                          <a:ea typeface="+mn-ea"/>
                        </a:rPr>
                        <a:t>验收</a:t>
                      </a:r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  <a:latin typeface="+mn-ea"/>
                          <a:ea typeface="+mn-ea"/>
                        </a:rPr>
                        <a:t>2013-12-15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  <a:latin typeface="+mn-ea"/>
                          <a:ea typeface="+mn-ea"/>
                        </a:rPr>
                        <a:t>2013-12-21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085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二、项目管控计划常见问题</a:t>
            </a:r>
            <a:r>
              <a:rPr lang="zh-CN" altLang="en-US" dirty="0" smtClean="0"/>
              <a:t>（区域分享）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98252"/>
            <a:ext cx="6934200" cy="799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21704"/>
            <a:ext cx="4105275" cy="67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897404" y="1280409"/>
            <a:ext cx="4036824" cy="39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00B050"/>
                </a:solidFill>
              </a:rPr>
              <a:t>二级计划达成率：</a:t>
            </a:r>
            <a:endParaRPr lang="en-US" altLang="zh-CN" b="1" dirty="0" smtClean="0">
              <a:solidFill>
                <a:srgbClr val="00B050"/>
              </a:solidFill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897404" y="2561974"/>
            <a:ext cx="4036824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00B050"/>
                </a:solidFill>
              </a:rPr>
              <a:t>一级计划达成率：</a:t>
            </a:r>
            <a:endParaRPr lang="en-US" altLang="zh-CN" b="1" dirty="0" smtClean="0">
              <a:solidFill>
                <a:srgbClr val="00B050"/>
              </a:solidFill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897404" y="3836136"/>
            <a:ext cx="4036824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00B050"/>
                </a:solidFill>
              </a:rPr>
              <a:t>一级计划准确率：</a:t>
            </a:r>
            <a:endParaRPr lang="en-US" altLang="zh-CN" b="1" dirty="0" smtClean="0">
              <a:solidFill>
                <a:srgbClr val="00B05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82" y="4332203"/>
            <a:ext cx="349567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407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三、项目管控计划编制注意事项（一级计划）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79512" y="1201316"/>
            <a:ext cx="8712967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一级计划于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接单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5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日内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由项目负责人拟定初稿，由区域经理对计划进行评审无异议后，报运营专员处初审，合格后呈副总经理签批；</a:t>
            </a:r>
            <a:endParaRPr lang="en-US" altLang="zh-CN" sz="2000" kern="100" dirty="0" smtClean="0">
              <a:latin typeface="+mj-ea"/>
              <a:ea typeface="+mj-ea"/>
              <a:cs typeface="Times New Roman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一级计划更新时间为：节点计划完成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当日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由项目负责人更新，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并将查证资料提交至闸人员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；</a:t>
            </a:r>
            <a:endParaRPr lang="en-US" altLang="zh-CN" sz="2000" kern="100" dirty="0" smtClean="0">
              <a:latin typeface="+mj-ea"/>
              <a:ea typeface="+mj-ea"/>
              <a:cs typeface="Times New Roman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如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一份联系单包括多个系统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时：目前正在进行及可准确预估的项目，需列入一级节点计划，明确需跨年方可进行的项目，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能落实到月份的先计划到月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，不能的则直接做好备注说明；</a:t>
            </a:r>
            <a:endParaRPr lang="en-US" altLang="zh-CN" sz="2000" kern="100" dirty="0" smtClean="0">
              <a:latin typeface="+mj-ea"/>
              <a:ea typeface="+mj-ea"/>
              <a:cs typeface="Times New Roman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针对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施工周期跨度较大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的项目，在拟定计划时能预估后期项目时间的则直接列入计划中，如经多方努力确认无法预估，可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+mj-ea"/>
                <a:ea typeface="+mj-ea"/>
                <a:cs typeface="Times New Roman"/>
              </a:rPr>
              <a:t>注明特殊情况</a:t>
            </a:r>
            <a:r>
              <a:rPr lang="zh-CN" altLang="en-US" sz="2000" kern="100" dirty="0" smtClean="0">
                <a:latin typeface="+mj-ea"/>
                <a:ea typeface="+mj-ea"/>
                <a:cs typeface="Times New Roman"/>
              </a:rPr>
              <a:t>；</a:t>
            </a:r>
            <a:endParaRPr lang="zh-CN" altLang="zh-CN" sz="2000" kern="100" dirty="0">
              <a:latin typeface="+mj-ea"/>
              <a:ea typeface="+mj-ea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三、项目管控计划编制注意事项（二级计划）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79512" y="1201316"/>
            <a:ext cx="8712967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责任人、协助人、检查人要具体到人</a:t>
            </a:r>
            <a:r>
              <a:rPr lang="zh-CN" altLang="en-US" sz="1400" b="1" dirty="0">
                <a:latin typeface="+mj-ea"/>
                <a:ea typeface="+mj-ea"/>
              </a:rPr>
              <a:t>，</a:t>
            </a:r>
            <a:r>
              <a:rPr lang="zh-CN" altLang="en-US" sz="1400" dirty="0">
                <a:latin typeface="+mj-ea"/>
                <a:ea typeface="+mj-ea"/>
              </a:rPr>
              <a:t>如责任人：王超，协助人：张汉敏，填写为部门的视为</a:t>
            </a:r>
            <a:r>
              <a:rPr lang="zh-CN" altLang="en-US" sz="1400" dirty="0" smtClean="0">
                <a:latin typeface="+mj-ea"/>
                <a:ea typeface="+mj-ea"/>
              </a:rPr>
              <a:t>不合格；</a:t>
            </a:r>
            <a:endParaRPr lang="en-US" altLang="zh-CN" sz="1400" b="1" dirty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 smtClean="0">
                <a:latin typeface="+mj-ea"/>
                <a:ea typeface="+mj-ea"/>
              </a:rPr>
              <a:t>时间</a:t>
            </a:r>
            <a:r>
              <a:rPr lang="zh-CN" altLang="en-US" sz="1400" dirty="0">
                <a:latin typeface="+mj-ea"/>
                <a:ea typeface="+mj-ea"/>
              </a:rPr>
              <a:t>类内容需填写计划工时、实际工时、施工开始时间及施工结束时间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四栏</a:t>
            </a:r>
            <a:r>
              <a:rPr lang="zh-CN" altLang="en-US" sz="1400" dirty="0">
                <a:latin typeface="+mj-ea"/>
                <a:ea typeface="+mj-ea"/>
              </a:rPr>
              <a:t>，要有明确日期和工时天数</a:t>
            </a:r>
            <a:r>
              <a:rPr lang="zh-CN" altLang="en-US" sz="1400" dirty="0" smtClean="0">
                <a:latin typeface="+mj-ea"/>
                <a:ea typeface="+mj-ea"/>
              </a:rPr>
              <a:t>；</a:t>
            </a:r>
            <a:endParaRPr lang="zh-CN" altLang="en-US" sz="1400" dirty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>
                <a:latin typeface="+mj-ea"/>
                <a:ea typeface="+mj-ea"/>
              </a:rPr>
              <a:t>项目负责人参照</a:t>
            </a:r>
            <a:r>
              <a:rPr lang="en-US" altLang="zh-CN" sz="1400" dirty="0">
                <a:latin typeface="+mj-ea"/>
                <a:ea typeface="+mj-ea"/>
              </a:rPr>
              <a:t>《</a:t>
            </a:r>
            <a:r>
              <a:rPr lang="zh-CN" altLang="en-US" sz="1400" dirty="0">
                <a:latin typeface="+mj-ea"/>
                <a:ea typeface="+mj-ea"/>
              </a:rPr>
              <a:t>工程项目节点标准</a:t>
            </a:r>
            <a:r>
              <a:rPr lang="en-US" altLang="zh-CN" sz="1400" dirty="0">
                <a:latin typeface="+mj-ea"/>
                <a:ea typeface="+mj-ea"/>
              </a:rPr>
              <a:t>》</a:t>
            </a:r>
            <a:r>
              <a:rPr lang="zh-CN" altLang="en-US" sz="1400" dirty="0">
                <a:latin typeface="+mj-ea"/>
                <a:ea typeface="+mj-ea"/>
              </a:rPr>
              <a:t>中工时一栏及项目紧张程度和个人工作安排，填写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施工开始时间</a:t>
            </a:r>
            <a:r>
              <a:rPr lang="zh-CN" altLang="en-US" sz="1400" dirty="0">
                <a:latin typeface="+mj-ea"/>
                <a:ea typeface="+mj-ea"/>
              </a:rPr>
              <a:t>，并计算出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计划工时</a:t>
            </a:r>
            <a:r>
              <a:rPr lang="zh-CN" altLang="en-US" sz="1400" dirty="0">
                <a:latin typeface="+mj-ea"/>
                <a:ea typeface="+mj-ea"/>
              </a:rPr>
              <a:t>，待该项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节点完成后再填写实际工时和施工结束时间</a:t>
            </a:r>
            <a:r>
              <a:rPr lang="zh-CN" altLang="en-US" sz="1400" dirty="0" smtClean="0">
                <a:latin typeface="+mj-ea"/>
                <a:ea typeface="+mj-ea"/>
              </a:rPr>
              <a:t>；</a:t>
            </a:r>
            <a:endParaRPr lang="en-US" altLang="zh-CN" sz="1400" dirty="0" smtClean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>
                <a:latin typeface="+mj-ea"/>
                <a:ea typeface="+mj-ea"/>
              </a:rPr>
              <a:t>进度计划中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红色标注为已完成项目，黑色为进行中项目</a:t>
            </a:r>
            <a:r>
              <a:rPr lang="zh-CN" altLang="en-US" sz="1400" dirty="0">
                <a:latin typeface="+mj-ea"/>
                <a:ea typeface="+mj-ea"/>
              </a:rPr>
              <a:t>；当黑色项目也完成后，由相关项目负责人将其更新为红色，并填写实际工时</a:t>
            </a:r>
            <a:r>
              <a:rPr lang="zh-CN" altLang="en-US" sz="1400" dirty="0" smtClean="0">
                <a:latin typeface="+mj-ea"/>
                <a:ea typeface="+mj-ea"/>
              </a:rPr>
              <a:t>；</a:t>
            </a:r>
            <a:endParaRPr lang="zh-CN" altLang="en-US" sz="1400" dirty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>
                <a:latin typeface="+mj-ea"/>
                <a:ea typeface="+mj-ea"/>
              </a:rPr>
              <a:t>修改说明：</a:t>
            </a:r>
            <a:r>
              <a:rPr lang="en-US" altLang="zh-CN" sz="1400" dirty="0">
                <a:latin typeface="+mj-ea"/>
                <a:ea typeface="+mj-ea"/>
              </a:rPr>
              <a:t>《</a:t>
            </a:r>
            <a:r>
              <a:rPr lang="zh-CN" altLang="en-US" sz="1400" dirty="0">
                <a:latin typeface="+mj-ea"/>
                <a:ea typeface="+mj-ea"/>
              </a:rPr>
              <a:t>工程项目进度管控计划表</a:t>
            </a:r>
            <a:r>
              <a:rPr lang="en-US" altLang="zh-CN" sz="1400" dirty="0">
                <a:latin typeface="+mj-ea"/>
                <a:ea typeface="+mj-ea"/>
              </a:rPr>
              <a:t>》</a:t>
            </a:r>
            <a:r>
              <a:rPr lang="zh-CN" altLang="en-US" sz="1400" dirty="0">
                <a:latin typeface="+mj-ea"/>
                <a:ea typeface="+mj-ea"/>
              </a:rPr>
              <a:t>由项目负责人进行实施进度即时修改，最迟于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每周四</a:t>
            </a:r>
            <a:r>
              <a:rPr lang="zh-CN" altLang="en-US" sz="1400" dirty="0">
                <a:latin typeface="+mj-ea"/>
                <a:ea typeface="+mj-ea"/>
              </a:rPr>
              <a:t>将当周进度更新完毕，由综合管理部运营专员统计各项目节点完成情况，便于周度重点工作会议上数据的通报及达成排名</a:t>
            </a:r>
            <a:r>
              <a:rPr lang="zh-CN" altLang="en-US" sz="1400" dirty="0" smtClean="0">
                <a:latin typeface="+mj-ea"/>
                <a:ea typeface="+mj-ea"/>
              </a:rPr>
              <a:t>。</a:t>
            </a:r>
            <a:endParaRPr lang="en-US" altLang="zh-CN" sz="1400" dirty="0" smtClean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 smtClean="0">
                <a:latin typeface="+mj-ea"/>
                <a:ea typeface="+mj-ea"/>
              </a:rPr>
              <a:t>二级计划提交时间为：该项目</a:t>
            </a:r>
            <a:r>
              <a:rPr lang="zh-CN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进场</a:t>
            </a:r>
            <a:r>
              <a:rPr lang="zh-CN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前</a:t>
            </a:r>
            <a:r>
              <a:rPr lang="en-US" altLang="zh-CN" sz="1400" b="1" dirty="0" smtClean="0">
                <a:solidFill>
                  <a:srgbClr val="FF0000"/>
                </a:solidFill>
                <a:latin typeface="+mj-ea"/>
                <a:ea typeface="+mj-ea"/>
              </a:rPr>
              <a:t>7</a:t>
            </a:r>
            <a:r>
              <a:rPr lang="zh-CN" altLang="en-US" sz="1400" b="1" dirty="0" smtClean="0">
                <a:solidFill>
                  <a:srgbClr val="FF0000"/>
                </a:solidFill>
                <a:latin typeface="+mj-ea"/>
                <a:ea typeface="+mj-ea"/>
              </a:rPr>
              <a:t>天</a:t>
            </a:r>
            <a:r>
              <a:rPr lang="zh-CN" altLang="en-US" sz="1400" dirty="0" smtClean="0">
                <a:latin typeface="+mj-ea"/>
                <a:ea typeface="+mj-ea"/>
              </a:rPr>
              <a:t>提报（</a:t>
            </a:r>
            <a:r>
              <a:rPr lang="zh-CN" altLang="en-US" sz="1400" dirty="0">
                <a:latin typeface="+mj-ea"/>
                <a:ea typeface="+mj-ea"/>
                <a:cs typeface="Arial" charset="0"/>
              </a:rPr>
              <a:t>施工周期≥</a:t>
            </a:r>
            <a:r>
              <a:rPr lang="en-US" altLang="zh-CN" sz="1400" dirty="0" smtClean="0">
                <a:latin typeface="+mj-ea"/>
                <a:ea typeface="+mj-ea"/>
                <a:cs typeface="Arial" charset="0"/>
              </a:rPr>
              <a:t>20</a:t>
            </a:r>
            <a:r>
              <a:rPr lang="zh-CN" altLang="en-US" sz="1400" dirty="0" smtClean="0">
                <a:latin typeface="+mj-ea"/>
                <a:ea typeface="+mj-ea"/>
                <a:cs typeface="Arial" charset="0"/>
              </a:rPr>
              <a:t>天（</a:t>
            </a:r>
            <a:r>
              <a:rPr lang="zh-CN" altLang="en-US" sz="1400" dirty="0">
                <a:latin typeface="+mj-ea"/>
                <a:ea typeface="+mj-ea"/>
                <a:cs typeface="Arial" charset="0"/>
              </a:rPr>
              <a:t>进场</a:t>
            </a:r>
            <a:r>
              <a:rPr lang="en-US" altLang="zh-CN" sz="1400" dirty="0">
                <a:latin typeface="+mj-ea"/>
                <a:ea typeface="+mj-ea"/>
                <a:cs typeface="Arial" charset="0"/>
              </a:rPr>
              <a:t>-</a:t>
            </a:r>
            <a:r>
              <a:rPr lang="zh-CN" altLang="en-US" sz="1400" dirty="0">
                <a:latin typeface="+mj-ea"/>
                <a:ea typeface="+mj-ea"/>
                <a:cs typeface="Arial" charset="0"/>
              </a:rPr>
              <a:t>竣工</a:t>
            </a:r>
            <a:r>
              <a:rPr lang="zh-CN" altLang="en-US" sz="1400" dirty="0" smtClean="0">
                <a:latin typeface="+mj-ea"/>
                <a:ea typeface="+mj-ea"/>
                <a:cs typeface="Arial" charset="0"/>
              </a:rPr>
              <a:t>）</a:t>
            </a:r>
            <a:r>
              <a:rPr lang="en-US" altLang="zh-CN" sz="1400" dirty="0" smtClean="0">
                <a:latin typeface="+mj-ea"/>
                <a:ea typeface="+mj-ea"/>
                <a:cs typeface="Arial" charset="0"/>
              </a:rPr>
              <a:t>/</a:t>
            </a:r>
            <a:r>
              <a:rPr lang="zh-CN" altLang="en-US" sz="1400" dirty="0">
                <a:latin typeface="+mj-ea"/>
                <a:ea typeface="+mj-ea"/>
                <a:cs typeface="Arial" charset="0"/>
              </a:rPr>
              <a:t>合同金额≥</a:t>
            </a:r>
            <a:r>
              <a:rPr lang="en-US" altLang="zh-CN" sz="1400" dirty="0">
                <a:latin typeface="+mj-ea"/>
                <a:ea typeface="+mj-ea"/>
                <a:cs typeface="Arial" charset="0"/>
              </a:rPr>
              <a:t>20</a:t>
            </a:r>
            <a:r>
              <a:rPr lang="zh-CN" altLang="en-US" sz="1400" dirty="0">
                <a:latin typeface="+mj-ea"/>
                <a:ea typeface="+mj-ea"/>
                <a:cs typeface="Arial" charset="0"/>
              </a:rPr>
              <a:t>万</a:t>
            </a:r>
            <a:r>
              <a:rPr lang="zh-CN" altLang="en-US" sz="1400" dirty="0" smtClean="0">
                <a:latin typeface="+mj-ea"/>
                <a:ea typeface="+mj-ea"/>
                <a:cs typeface="Arial" charset="0"/>
              </a:rPr>
              <a:t>元</a:t>
            </a:r>
            <a:r>
              <a:rPr lang="zh-CN" altLang="en-US" sz="1400" dirty="0" smtClean="0">
                <a:latin typeface="+mj-ea"/>
                <a:ea typeface="+mj-ea"/>
              </a:rPr>
              <a:t>）</a:t>
            </a:r>
            <a:r>
              <a:rPr lang="en-US" altLang="zh-CN" sz="1400" dirty="0" smtClean="0">
                <a:latin typeface="+mj-ea"/>
                <a:ea typeface="+mj-ea"/>
              </a:rPr>
              <a:t>;</a:t>
            </a:r>
            <a:endParaRPr lang="en-US" altLang="zh-CN" sz="1400" dirty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en-US" sz="1400" dirty="0">
                <a:latin typeface="+mj-ea"/>
                <a:ea typeface="+mj-ea"/>
              </a:rPr>
              <a:t>二</a:t>
            </a:r>
            <a:r>
              <a:rPr lang="zh-CN" altLang="en-US" sz="1400" dirty="0" smtClean="0">
                <a:latin typeface="+mj-ea"/>
                <a:ea typeface="+mj-ea"/>
              </a:rPr>
              <a:t>级计划重点</a:t>
            </a:r>
            <a:r>
              <a:rPr lang="zh-CN" altLang="en-US" sz="1400" dirty="0">
                <a:latin typeface="+mj-ea"/>
                <a:ea typeface="+mj-ea"/>
              </a:rPr>
              <a:t>考察</a:t>
            </a:r>
            <a:r>
              <a:rPr lang="zh-CN" altLang="en-US" sz="1400" b="1" dirty="0">
                <a:solidFill>
                  <a:srgbClr val="FF0000"/>
                </a:solidFill>
                <a:latin typeface="+mj-ea"/>
                <a:ea typeface="+mj-ea"/>
              </a:rPr>
              <a:t>进场、竣工和验收</a:t>
            </a:r>
            <a:r>
              <a:rPr lang="zh-CN" altLang="en-US" sz="1400" dirty="0">
                <a:latin typeface="+mj-ea"/>
                <a:ea typeface="+mj-ea"/>
              </a:rPr>
              <a:t>三个</a:t>
            </a:r>
            <a:r>
              <a:rPr lang="zh-CN" altLang="en-US" sz="1400" dirty="0" smtClean="0">
                <a:latin typeface="+mj-ea"/>
                <a:ea typeface="+mj-ea"/>
              </a:rPr>
              <a:t>节点，需保持与一级计划匹配；</a:t>
            </a:r>
            <a:endParaRPr lang="en-US" altLang="zh-CN" sz="1400" b="1" dirty="0">
              <a:latin typeface="+mj-ea"/>
              <a:ea typeface="+mj-ea"/>
            </a:endParaRPr>
          </a:p>
          <a:p>
            <a:pPr indent="-2880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zh-CN" altLang="zh-CN" sz="1400" kern="100" dirty="0" smtClean="0">
                <a:latin typeface="+mj-ea"/>
                <a:ea typeface="+mj-ea"/>
              </a:rPr>
              <a:t>原则上</a:t>
            </a:r>
            <a:r>
              <a:rPr lang="zh-CN" altLang="en-US" sz="1400" kern="100" dirty="0" smtClean="0">
                <a:latin typeface="+mj-ea"/>
                <a:ea typeface="+mj-ea"/>
              </a:rPr>
              <a:t>二级计划</a:t>
            </a:r>
            <a:r>
              <a:rPr lang="zh-CN" altLang="zh-CN" sz="1400" kern="100" dirty="0" smtClean="0">
                <a:latin typeface="+mj-ea"/>
                <a:ea typeface="+mj-ea"/>
              </a:rPr>
              <a:t>不予</a:t>
            </a:r>
            <a:r>
              <a:rPr lang="zh-CN" altLang="zh-CN" sz="1400" kern="100" dirty="0">
                <a:latin typeface="+mj-ea"/>
                <a:ea typeface="+mj-ea"/>
              </a:rPr>
              <a:t>调整。区域可根据区域内各项目情况，</a:t>
            </a:r>
            <a:r>
              <a:rPr lang="zh-CN" altLang="zh-CN" sz="1400" kern="100" dirty="0">
                <a:solidFill>
                  <a:srgbClr val="FF0000"/>
                </a:solidFill>
                <a:latin typeface="+mj-ea"/>
                <a:ea typeface="+mj-ea"/>
              </a:rPr>
              <a:t>每月回顾，调整一</a:t>
            </a:r>
            <a:r>
              <a:rPr lang="zh-CN" altLang="zh-CN" sz="1400" kern="100" dirty="0" smtClean="0">
                <a:solidFill>
                  <a:srgbClr val="FF0000"/>
                </a:solidFill>
                <a:latin typeface="+mj-ea"/>
                <a:ea typeface="+mj-ea"/>
              </a:rPr>
              <a:t>次</a:t>
            </a:r>
            <a:r>
              <a:rPr lang="zh-CN" altLang="en-US" sz="1400" kern="100" dirty="0" smtClean="0">
                <a:latin typeface="+mj-ea"/>
                <a:ea typeface="+mj-ea"/>
              </a:rPr>
              <a:t>，</a:t>
            </a:r>
            <a:r>
              <a:rPr lang="zh-CN" altLang="zh-CN" sz="1400" kern="100" dirty="0">
                <a:latin typeface="+mj-ea"/>
                <a:ea typeface="+mj-ea"/>
              </a:rPr>
              <a:t>但关键节点调整须与一级节点调整同步</a:t>
            </a:r>
            <a:r>
              <a:rPr lang="zh-CN" altLang="zh-CN" sz="1400" kern="100" dirty="0" smtClean="0">
                <a:latin typeface="+mj-ea"/>
                <a:ea typeface="+mj-ea"/>
              </a:rPr>
              <a:t>进行</a:t>
            </a:r>
            <a:r>
              <a:rPr lang="zh-CN" altLang="en-US" sz="1400" kern="100" dirty="0" smtClean="0">
                <a:latin typeface="+mj-ea"/>
                <a:ea typeface="+mj-ea"/>
              </a:rPr>
              <a:t>。（如一级节点变更，二级节点应相应调整）</a:t>
            </a:r>
            <a:endParaRPr lang="zh-CN" altLang="zh-CN" sz="1400" kern="100" dirty="0">
              <a:latin typeface="+mj-ea"/>
              <a:ea typeface="+mj-e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45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</a:t>
            </a:r>
            <a:r>
              <a:rPr lang="en-US" altLang="zh-CN" dirty="0" smtClean="0"/>
              <a:t>2014</a:t>
            </a:r>
            <a:r>
              <a:rPr lang="zh-CN" altLang="en-US" dirty="0" smtClean="0"/>
              <a:t>年项目管控计划开展方向</a:t>
            </a:r>
            <a:endParaRPr lang="zh-CN" altLang="en-US" dirty="0"/>
          </a:p>
        </p:txBody>
      </p:sp>
      <p:pic>
        <p:nvPicPr>
          <p:cNvPr id="4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205" y="1286478"/>
            <a:ext cx="7804271" cy="415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8836568">
            <a:off x="801868" y="1897316"/>
            <a:ext cx="180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开展方向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2915816" y="1599322"/>
            <a:ext cx="4036824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00B050"/>
                </a:solidFill>
                <a:cs typeface="Arial" pitchFamily="34" charset="0"/>
              </a:rPr>
              <a:t>实现</a:t>
            </a:r>
            <a:r>
              <a:rPr lang="zh-CN" altLang="en-US" b="1" dirty="0">
                <a:solidFill>
                  <a:srgbClr val="00B050"/>
                </a:solidFill>
                <a:cs typeface="Arial" pitchFamily="34" charset="0"/>
              </a:rPr>
              <a:t>项目进度动态监控，确保数据及时、有效、全面，推动年度目标顺利</a:t>
            </a:r>
            <a:r>
              <a:rPr lang="zh-CN" altLang="en-US" b="1" dirty="0" smtClean="0">
                <a:solidFill>
                  <a:srgbClr val="00B050"/>
                </a:solidFill>
                <a:cs typeface="Arial" pitchFamily="34" charset="0"/>
              </a:rPr>
              <a:t>达成。</a:t>
            </a:r>
            <a:endParaRPr lang="en-US" altLang="zh-CN" b="1" dirty="0" smtClean="0">
              <a:solidFill>
                <a:srgbClr val="00B050"/>
              </a:solidFill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1403648" y="2364077"/>
            <a:ext cx="4536504" cy="256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2800"/>
              </a:lnSpc>
            </a:pPr>
            <a:r>
              <a:rPr lang="zh-CN" altLang="en-US" b="1" dirty="0" smtClean="0">
                <a:solidFill>
                  <a:srgbClr val="78B832"/>
                </a:solidFill>
              </a:rPr>
              <a:t>一级计划重组：</a:t>
            </a:r>
            <a:r>
              <a:rPr lang="zh-CN" altLang="en-US" dirty="0"/>
              <a:t>修订</a:t>
            </a:r>
            <a:r>
              <a:rPr lang="en-US" altLang="zh-CN" dirty="0"/>
              <a:t>《</a:t>
            </a:r>
            <a:r>
              <a:rPr lang="zh-CN" altLang="en-US" dirty="0"/>
              <a:t>项目进度管控计划实施</a:t>
            </a:r>
            <a:r>
              <a:rPr lang="zh-CN" altLang="en-US" dirty="0" smtClean="0"/>
              <a:t>办法，</a:t>
            </a:r>
            <a:r>
              <a:rPr lang="zh-CN" altLang="en-US" dirty="0"/>
              <a:t>拟定最佳项目进度管控评比活动</a:t>
            </a:r>
            <a:r>
              <a:rPr lang="zh-CN" altLang="en-US" dirty="0" smtClean="0"/>
              <a:t>方案；</a:t>
            </a:r>
            <a:endParaRPr lang="en-US" altLang="zh-CN" b="1" dirty="0" smtClean="0">
              <a:solidFill>
                <a:srgbClr val="78B832"/>
              </a:solidFill>
            </a:endParaRPr>
          </a:p>
          <a:p>
            <a:pPr>
              <a:lnSpc>
                <a:spcPts val="2800"/>
              </a:lnSpc>
            </a:pPr>
            <a:r>
              <a:rPr lang="zh-CN" altLang="en-US" b="1" dirty="0" smtClean="0">
                <a:solidFill>
                  <a:srgbClr val="78B832"/>
                </a:solidFill>
              </a:rPr>
              <a:t>施工日志主抓：</a:t>
            </a:r>
            <a:r>
              <a:rPr lang="zh-CN" altLang="en-US" dirty="0"/>
              <a:t>发布</a:t>
            </a:r>
            <a:r>
              <a:rPr lang="en-US" altLang="zh-CN" dirty="0"/>
              <a:t>《</a:t>
            </a:r>
            <a:r>
              <a:rPr lang="zh-CN" altLang="en-US" dirty="0"/>
              <a:t>施工日志管理办法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</a:t>
            </a:r>
            <a:r>
              <a:rPr lang="zh-CN" altLang="en-US" dirty="0"/>
              <a:t>输出施工日志评比办法</a:t>
            </a:r>
            <a:r>
              <a:rPr lang="zh-CN" altLang="en-US" dirty="0" smtClean="0"/>
              <a:t>，</a:t>
            </a:r>
            <a:r>
              <a:rPr lang="zh-CN" altLang="en-US" dirty="0"/>
              <a:t>开展施工日志评比</a:t>
            </a:r>
            <a:r>
              <a:rPr lang="zh-CN" altLang="en-US" dirty="0" smtClean="0"/>
              <a:t>活动，激励</a:t>
            </a:r>
            <a:r>
              <a:rPr lang="zh-CN" altLang="en-US" dirty="0"/>
              <a:t>项目负责人主动、积极</a:t>
            </a:r>
            <a:r>
              <a:rPr lang="zh-CN" altLang="en-US" dirty="0" smtClean="0"/>
              <a:t>参与。        </a:t>
            </a:r>
            <a:endParaRPr lang="en-US" altLang="zh-CN" dirty="0" smtClean="0"/>
          </a:p>
          <a:p>
            <a:pPr>
              <a:lnSpc>
                <a:spcPts val="2800"/>
              </a:lnSpc>
            </a:pPr>
            <a:r>
              <a:rPr lang="zh-CN" altLang="en-US" b="1" dirty="0"/>
              <a:t>形成各系统、各节点标准施工周期表，为</a:t>
            </a:r>
            <a:r>
              <a:rPr lang="en-US" altLang="zh-CN" b="1" dirty="0"/>
              <a:t>2015</a:t>
            </a:r>
            <a:r>
              <a:rPr lang="zh-CN" altLang="en-US" b="1" dirty="0"/>
              <a:t>年施工进度提供指引。</a:t>
            </a:r>
          </a:p>
        </p:txBody>
      </p:sp>
    </p:spTree>
    <p:extLst>
      <p:ext uri="{BB962C8B-B14F-4D97-AF65-F5344CB8AC3E}">
        <p14:creationId xmlns:p14="http://schemas.microsoft.com/office/powerpoint/2010/main" xmlns="" val="381958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49254" y="610648"/>
            <a:ext cx="4439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i="0" dirty="0" smtClean="0">
                <a:solidFill>
                  <a:srgbClr val="C00000"/>
                </a:solidFill>
                <a:latin typeface="华文细黑" pitchFamily="2" charset="-122"/>
              </a:rPr>
              <a:t>回顾</a:t>
            </a:r>
            <a:r>
              <a:rPr lang="en-US" altLang="zh-CN" sz="3200" b="1" i="0" dirty="0" smtClean="0">
                <a:solidFill>
                  <a:srgbClr val="C00000"/>
                </a:solidFill>
                <a:latin typeface="华文细黑" pitchFamily="2" charset="-122"/>
              </a:rPr>
              <a:t>——</a:t>
            </a:r>
            <a:r>
              <a:rPr lang="zh-CN" altLang="en-US" sz="3200" b="1" i="0" dirty="0" smtClean="0">
                <a:solidFill>
                  <a:srgbClr val="C00000"/>
                </a:solidFill>
                <a:latin typeface="华文细黑" pitchFamily="2" charset="-122"/>
              </a:rPr>
              <a:t>目 录 </a:t>
            </a:r>
            <a:r>
              <a:rPr lang="en-US" altLang="zh-CN" sz="2800" b="1" i="0" dirty="0" smtClean="0">
                <a:latin typeface="Bodoni MT Black" pitchFamily="18" charset="0"/>
              </a:rPr>
              <a:t>Contents</a:t>
            </a:r>
            <a:endParaRPr lang="en-US" altLang="zh-CN" sz="2800" b="1" i="0" dirty="0">
              <a:latin typeface="Bodoni MT Black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70010" y="1603218"/>
            <a:ext cx="6086475" cy="606425"/>
            <a:chOff x="1466659" y="1291800"/>
            <a:chExt cx="6086475" cy="606425"/>
          </a:xfrm>
        </p:grpSpPr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1466659" y="1712487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2" name="AutoShape 6"/>
            <p:cNvSpPr>
              <a:spLocks noChangeArrowheads="1"/>
            </p:cNvSpPr>
            <p:nvPr/>
          </p:nvSpPr>
          <p:spPr bwMode="auto">
            <a:xfrm>
              <a:off x="1504759" y="1291800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3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757167" y="1434677"/>
              <a:ext cx="1206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1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34" name="AutoShape 25"/>
            <p:cNvSpPr>
              <a:spLocks noChangeArrowheads="1"/>
            </p:cNvSpPr>
            <p:nvPr/>
          </p:nvSpPr>
          <p:spPr bwMode="auto">
            <a:xfrm>
              <a:off x="1577780" y="1291800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en-US" altLang="zh-CN" dirty="0" smtClean="0">
                  <a:latin typeface="微软雅黑" pitchFamily="34" charset="-122"/>
                </a:rPr>
                <a:t>《</a:t>
              </a:r>
              <a:r>
                <a:rPr lang="zh-CN" altLang="en-US" dirty="0" smtClean="0">
                  <a:latin typeface="微软雅黑" pitchFamily="34" charset="-122"/>
                </a:rPr>
                <a:t>项目进度管控计划实施办法</a:t>
              </a:r>
              <a:r>
                <a:rPr lang="en-US" altLang="zh-CN" dirty="0" smtClean="0">
                  <a:latin typeface="微软雅黑" pitchFamily="34" charset="-122"/>
                </a:rPr>
                <a:t>》</a:t>
              </a:r>
              <a:r>
                <a:rPr lang="zh-CN" altLang="en-US" dirty="0" smtClean="0">
                  <a:latin typeface="微软雅黑" pitchFamily="34" charset="-122"/>
                </a:rPr>
                <a:t>回顾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70010" y="3187543"/>
            <a:ext cx="6086475" cy="606425"/>
            <a:chOff x="1466659" y="2876125"/>
            <a:chExt cx="6086475" cy="606425"/>
          </a:xfrm>
        </p:grpSpPr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1466659" y="3296812"/>
              <a:ext cx="6086475" cy="185738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1504759" y="2876125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1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731767" y="3009477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3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1577780" y="2876125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1"/>
              <a:r>
                <a:rPr lang="zh-CN" altLang="en-US" dirty="0" smtClean="0">
                  <a:latin typeface="微软雅黑" pitchFamily="34" charset="-122"/>
                </a:rPr>
                <a:t> 项目</a:t>
              </a:r>
              <a:r>
                <a:rPr lang="zh-CN" altLang="en-US" dirty="0">
                  <a:latin typeface="微软雅黑" pitchFamily="34" charset="-122"/>
                </a:rPr>
                <a:t>管控计划</a:t>
              </a:r>
              <a:r>
                <a:rPr lang="zh-CN" altLang="en-US" dirty="0" smtClean="0"/>
                <a:t>编制</a:t>
              </a:r>
              <a:r>
                <a:rPr lang="zh-CN" altLang="en-US" dirty="0"/>
                <a:t>注意事项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70010" y="3979705"/>
            <a:ext cx="6086475" cy="606427"/>
            <a:chOff x="1466659" y="3668287"/>
            <a:chExt cx="6086475" cy="606427"/>
          </a:xfrm>
        </p:grpSpPr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466659" y="4088977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44" name="AutoShape 15"/>
            <p:cNvSpPr>
              <a:spLocks noChangeArrowheads="1"/>
            </p:cNvSpPr>
            <p:nvPr/>
          </p:nvSpPr>
          <p:spPr bwMode="auto">
            <a:xfrm>
              <a:off x="1504759" y="3668287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45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712717" y="3809577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4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46" name="AutoShape 28"/>
            <p:cNvSpPr>
              <a:spLocks noChangeArrowheads="1"/>
            </p:cNvSpPr>
            <p:nvPr/>
          </p:nvSpPr>
          <p:spPr bwMode="auto">
            <a:xfrm>
              <a:off x="1577780" y="3668287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en-US" altLang="zh-CN" dirty="0" smtClean="0"/>
                <a:t>2014</a:t>
              </a:r>
              <a:r>
                <a:rPr lang="zh-CN" altLang="en-US" dirty="0" smtClean="0"/>
                <a:t>年项目进度管控计划开展方向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89272" y="2345002"/>
            <a:ext cx="6086475" cy="609602"/>
            <a:chOff x="1485921" y="2033584"/>
            <a:chExt cx="6086475" cy="609602"/>
          </a:xfrm>
        </p:grpSpPr>
        <p:sp>
          <p:nvSpPr>
            <p:cNvPr id="49" name="AutoShape 19"/>
            <p:cNvSpPr>
              <a:spLocks noChangeArrowheads="1"/>
            </p:cNvSpPr>
            <p:nvPr/>
          </p:nvSpPr>
          <p:spPr bwMode="auto">
            <a:xfrm>
              <a:off x="4313042" y="2260177"/>
              <a:ext cx="431800" cy="215900"/>
            </a:xfrm>
            <a:prstGeom prst="leftArrow">
              <a:avLst>
                <a:gd name="adj1" fmla="val 50278"/>
                <a:gd name="adj2" fmla="val 72731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50" name="Rectangle 30"/>
            <p:cNvSpPr>
              <a:spLocks noChangeArrowheads="1"/>
            </p:cNvSpPr>
            <p:nvPr/>
          </p:nvSpPr>
          <p:spPr bwMode="auto">
            <a:xfrm>
              <a:off x="1485921" y="2457449"/>
              <a:ext cx="6086475" cy="18573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74" name="AutoShape 18"/>
            <p:cNvSpPr>
              <a:spLocks noChangeArrowheads="1"/>
            </p:cNvSpPr>
            <p:nvPr/>
          </p:nvSpPr>
          <p:spPr bwMode="auto">
            <a:xfrm>
              <a:off x="1524021" y="2035172"/>
              <a:ext cx="6048375" cy="5334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华文细黑" pitchFamily="2" charset="-122"/>
              </a:endParaRPr>
            </a:p>
          </p:txBody>
        </p:sp>
        <p:sp>
          <p:nvSpPr>
            <p:cNvPr id="7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731979" y="2184399"/>
              <a:ext cx="184150" cy="2825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0" cap="none" spc="0" normalizeH="0" baseline="0" noProof="0" dirty="0" smtClean="0">
                  <a:ln w="3175">
                    <a:solidFill>
                      <a:srgbClr val="DE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uLnTx/>
                  <a:uFillTx/>
                  <a:latin typeface="黑体"/>
                  <a:ea typeface="黑体"/>
                </a:rPr>
                <a:t>2</a:t>
              </a:r>
              <a:endParaRPr kumimoji="0" lang="zh-CN" altLang="en-US" sz="3600" b="0" i="0" u="none" strike="noStrike" kern="10" cap="none" spc="0" normalizeH="0" baseline="0" noProof="0" dirty="0">
                <a:ln w="3175">
                  <a:solidFill>
                    <a:srgbClr val="DE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uLnTx/>
                <a:uFillTx/>
                <a:latin typeface="黑体"/>
                <a:ea typeface="黑体"/>
              </a:endParaRPr>
            </a:p>
          </p:txBody>
        </p:sp>
        <p:sp>
          <p:nvSpPr>
            <p:cNvPr id="76" name="AutoShape 29"/>
            <p:cNvSpPr>
              <a:spLocks noChangeArrowheads="1"/>
            </p:cNvSpPr>
            <p:nvPr/>
          </p:nvSpPr>
          <p:spPr bwMode="auto">
            <a:xfrm>
              <a:off x="1597042" y="2033584"/>
              <a:ext cx="5403850" cy="53340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  <a:round/>
              <a:headEnd/>
              <a:tailEnd/>
            </a:ln>
          </p:spPr>
          <p:txBody>
            <a:bodyPr wrap="none" lIns="144000" anchor="ctr"/>
            <a:lstStyle/>
            <a:p>
              <a:pPr lvl="1"/>
              <a:r>
                <a:rPr lang="zh-CN" altLang="en-US" dirty="0">
                  <a:latin typeface="微软雅黑" pitchFamily="34" charset="-122"/>
                </a:rPr>
                <a:t>项目管控计划常见问题分析</a:t>
              </a:r>
              <a:endParaRPr lang="en-US" altLang="zh-CN" dirty="0"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ackground1.jpg"/>
          <p:cNvPicPr>
            <a:picLocks noChangeAspect="1"/>
          </p:cNvPicPr>
          <p:nvPr/>
        </p:nvPicPr>
        <p:blipFill>
          <a:blip r:embed="rId3" cstate="print"/>
          <a:srcRect t="12988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pic>
        <p:nvPicPr>
          <p:cNvPr id="5" name="图片 4" descr="2457331_082944614000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88251"/>
            <a:ext cx="6750050" cy="352674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 rot="21368871">
            <a:off x="2006715" y="2857500"/>
            <a:ext cx="6237287" cy="723900"/>
          </a:xfrm>
        </p:spPr>
        <p:txBody>
          <a:bodyPr>
            <a:no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altLang="zh-CN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r>
              <a:rPr lang="en-US" altLang="zh-CN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zh-CN" altLang="en-US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ackground1.jpg"/>
          <p:cNvPicPr>
            <a:picLocks noChangeAspect="1"/>
          </p:cNvPicPr>
          <p:nvPr/>
        </p:nvPicPr>
        <p:blipFill>
          <a:blip r:embed="rId3" cstate="print"/>
          <a:srcRect t="12988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pic>
        <p:nvPicPr>
          <p:cNvPr id="5" name="图片 4" descr="2014.jpg"/>
          <p:cNvPicPr>
            <a:picLocks noChangeAspect="1"/>
          </p:cNvPicPr>
          <p:nvPr/>
        </p:nvPicPr>
        <p:blipFill>
          <a:blip r:embed="rId4"/>
          <a:srcRect t="6373"/>
          <a:stretch>
            <a:fillRect/>
          </a:stretch>
        </p:blipFill>
        <p:spPr>
          <a:xfrm>
            <a:off x="-1" y="0"/>
            <a:ext cx="6463777" cy="5715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29388" y="0"/>
            <a:ext cx="2714612" cy="5715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5008" y="3214690"/>
            <a:ext cx="3286116" cy="2000264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感谢聆听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marL="228600" indent="-228600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共同助力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pPr marL="228600" indent="-228600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</a:rPr>
              <a:t>公司发展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1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2575" y="3413563"/>
            <a:ext cx="822515" cy="1220847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880450" y="585421"/>
            <a:ext cx="6075926" cy="4720351"/>
            <a:chOff x="1880450" y="585421"/>
            <a:chExt cx="6096000" cy="4929222"/>
          </a:xfrm>
        </p:grpSpPr>
        <p:graphicFrame>
          <p:nvGraphicFramePr>
            <p:cNvPr id="25" name="图示 24"/>
            <p:cNvGraphicFramePr/>
            <p:nvPr>
              <p:extLst>
                <p:ext uri="{D42A27DB-BD31-4B8C-83A1-F6EECF244321}">
                  <p14:modId xmlns:p14="http://schemas.microsoft.com/office/powerpoint/2010/main" xmlns="" val="1168588149"/>
                </p:ext>
              </p:extLst>
            </p:nvPr>
          </p:nvGraphicFramePr>
          <p:xfrm>
            <a:off x="1880450" y="585421"/>
            <a:ext cx="6096000" cy="36433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6" name="图示 25"/>
            <p:cNvGraphicFramePr/>
            <p:nvPr>
              <p:extLst>
                <p:ext uri="{D42A27DB-BD31-4B8C-83A1-F6EECF244321}">
                  <p14:modId xmlns:p14="http://schemas.microsoft.com/office/powerpoint/2010/main" xmlns="" val="3267996216"/>
                </p:ext>
              </p:extLst>
            </p:nvPr>
          </p:nvGraphicFramePr>
          <p:xfrm>
            <a:off x="2475724" y="3085751"/>
            <a:ext cx="4929222" cy="242889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25503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2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686" y="2721066"/>
            <a:ext cx="576293" cy="2605842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</a:rPr>
              <a:t>定义及适用范围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36855" y="1288936"/>
            <a:ext cx="677139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一级节点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接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en-US" altLang="zh-CN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收款（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共</a:t>
            </a:r>
            <a:r>
              <a:rPr lang="en-US" altLang="zh-CN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个节点）</a:t>
            </a:r>
            <a:endParaRPr lang="en-US" altLang="zh-CN" sz="2000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       由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各项目主管结合集团项目部需求时间拟定，报部门经理审核、副总经理审批，并由综合管理部运营专员负责监控的项目进度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计划，适用于：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碧日公司目前及后期所有已接单未验收的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6854" y="3685960"/>
            <a:ext cx="677139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二级节点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进场</a:t>
            </a:r>
            <a:r>
              <a:rPr lang="en-US" altLang="zh-CN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验收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（即施工阶段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dirty="0" smtClean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       由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综合管理部统一拟定计划模板，由项目专员拟定和执行的项目进度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计划，适用于：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施工周期（进场</a:t>
            </a:r>
            <a:r>
              <a:rPr lang="en-US" altLang="zh-CN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竣工）≥</a:t>
            </a:r>
            <a:r>
              <a:rPr lang="en-US" altLang="zh-CN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天或合同金额≥</a:t>
            </a:r>
            <a:r>
              <a:rPr lang="en-US" altLang="zh-CN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dirty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万元的七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itchFamily="34" charset="-122"/>
                <a:ea typeface="微软雅黑" pitchFamily="34" charset="-122"/>
              </a:rPr>
              <a:t>大系统。</a:t>
            </a:r>
            <a:endParaRPr lang="zh-CN" altLang="en-US" sz="2000" dirty="0">
              <a:solidFill>
                <a:schemeClr val="dk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41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3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686" y="3259675"/>
            <a:ext cx="576293" cy="1528624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</a:rPr>
              <a:t>主要职责</a:t>
            </a:r>
          </a:p>
        </p:txBody>
      </p:sp>
      <p:sp>
        <p:nvSpPr>
          <p:cNvPr id="7" name="TextBox 1"/>
          <p:cNvSpPr>
            <a:spLocks noChangeArrowheads="1"/>
          </p:cNvSpPr>
          <p:nvPr/>
        </p:nvSpPr>
        <p:spPr bwMode="auto">
          <a:xfrm>
            <a:off x="2046727" y="1236406"/>
            <a:ext cx="6629729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sym typeface="经典繁仿黑"/>
              </a:rPr>
              <a:t>（一）综合管理部</a:t>
            </a:r>
            <a:endParaRPr lang="en-US" altLang="zh-CN" sz="2000" b="1" dirty="0">
              <a:latin typeface="微软雅黑" pitchFamily="34" charset="-122"/>
              <a:ea typeface="微软雅黑" pitchFamily="34" charset="-122"/>
              <a:sym typeface="经典繁仿黑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组织一、二级节点计划管理办法及模板的讨论确定与更新；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组织一级节点计划及调整申请的初步评审；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负责定期对各区域项目的计划达成情况进行排名和考核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（二）各区域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负责根据计划模板，编制一、二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级节点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计划；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负责推动二级节点计划的执行，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以确保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项目一、二级节点计划的实现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20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4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686" y="2541531"/>
            <a:ext cx="576293" cy="2964915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</a:rPr>
              <a:t>计划的编制及审批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7417533"/>
              </p:ext>
            </p:extLst>
          </p:nvPr>
        </p:nvGraphicFramePr>
        <p:xfrm>
          <a:off x="1763688" y="1489348"/>
          <a:ext cx="7200800" cy="3565685"/>
        </p:xfrm>
        <a:graphic>
          <a:graphicData uri="http://schemas.openxmlformats.org/drawingml/2006/table">
            <a:tbl>
              <a:tblPr/>
              <a:tblGrid>
                <a:gridCol w="719630"/>
                <a:gridCol w="936104"/>
                <a:gridCol w="795388"/>
                <a:gridCol w="861246"/>
                <a:gridCol w="935654"/>
                <a:gridCol w="1080120"/>
                <a:gridCol w="936104"/>
                <a:gridCol w="936554"/>
              </a:tblGrid>
              <a:tr h="849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计划结构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节点数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拟定时间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拟定人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审核人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跟进人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核查人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备案人</a:t>
                      </a:r>
                      <a:endParaRPr lang="zh-CN" sz="2000" b="1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11234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" pitchFamily="34" charset="-122"/>
                          <a:ea typeface="微软雅黑" pitchFamily="34" charset="-122"/>
                        </a:rPr>
                        <a:t>一级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" pitchFamily="34" charset="-122"/>
                          <a:ea typeface="微软雅黑" pitchFamily="34" charset="-122"/>
                        </a:rPr>
                        <a:t>计划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个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接</a:t>
                      </a:r>
                      <a:r>
                        <a:rPr lang="zh-CN" sz="2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单</a:t>
                      </a:r>
                      <a:r>
                        <a:rPr lang="en-US" sz="2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日内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项目主管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副总经理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运营专员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运营专员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运营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专员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15278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" pitchFamily="34" charset="-122"/>
                          <a:ea typeface="微软雅黑" pitchFamily="34" charset="-122"/>
                        </a:rPr>
                        <a:t>二级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" pitchFamily="34" charset="-122"/>
                          <a:ea typeface="微软雅黑" pitchFamily="34" charset="-122"/>
                        </a:rPr>
                        <a:t>计划</a:t>
                      </a:r>
                      <a:endParaRPr lang="zh-CN" sz="2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依据系统类别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进场</a:t>
                      </a:r>
                      <a:r>
                        <a:rPr lang="en-US" altLang="zh-CN" sz="2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</a:t>
                      </a:r>
                      <a:r>
                        <a:rPr lang="zh-CN" altLang="en-US" sz="2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天前</a:t>
                      </a:r>
                      <a:endParaRPr lang="zh-CN" altLang="en-US" sz="2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项目专员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区域经理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区域经理</a:t>
                      </a:r>
                      <a:r>
                        <a:rPr lang="en-US" sz="2000" kern="100" dirty="0"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综合管理员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" pitchFamily="34" charset="-122"/>
                          <a:ea typeface="微软雅黑" pitchFamily="34" charset="-122"/>
                        </a:rPr>
                        <a:t>品质工程师</a:t>
                      </a:r>
                      <a:endParaRPr lang="zh-CN" sz="2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04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5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0297" y="2541531"/>
            <a:ext cx="607071" cy="2913618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  <a:sym typeface="Verdana" pitchFamily="34" charset="0"/>
              </a:rPr>
              <a:t>计划的执行、跟踪及监控</a:t>
            </a:r>
            <a:endParaRPr lang="en-US" altLang="zh-CN" sz="2000" b="1" dirty="0">
              <a:solidFill>
                <a:srgbClr val="3A7EFF"/>
              </a:solidFill>
              <a:latin typeface="微软雅黑" pitchFamily="34" charset="-122"/>
              <a:ea typeface="微软雅黑" pitchFamily="34" charset="-122"/>
              <a:sym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6230" y="1217686"/>
            <a:ext cx="677139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节点更新：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kern="100" dirty="0">
                <a:latin typeface="微软雅黑" pitchFamily="34" charset="-122"/>
                <a:ea typeface="微软雅黑" pitchFamily="34" charset="-122"/>
              </a:rPr>
              <a:t>一级节点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节点计划完成当日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由项目负责人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更新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kern="100" dirty="0">
                <a:latin typeface="微软雅黑" pitchFamily="34" charset="-122"/>
                <a:ea typeface="微软雅黑" pitchFamily="34" charset="-122"/>
              </a:rPr>
              <a:t>二级节点：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每周四、每月最后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一天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专员更新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6229" y="2553161"/>
            <a:ext cx="6771395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查证类别：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一级节点的匹配性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：运营专员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对照两个节点计划的时间，对异常情况进行记录、反馈并在会议上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通报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施工进度真实性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</a:rPr>
              <a:t>：品质工程师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以二级节点计划为准与现场实际情况进行对照，对异常情况进行记录、反馈并在会议上通报</a:t>
            </a:r>
            <a:r>
              <a:rPr lang="zh-CN" altLang="en-US" kern="100" dirty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6228" y="4700573"/>
            <a:ext cx="67713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查证标准：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kern="100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个节点查证标准及闸口人员；</a:t>
            </a:r>
            <a:endParaRPr lang="zh-CN" altLang="zh-CN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98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6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964" y="2541531"/>
            <a:ext cx="791737" cy="2246769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  <a:sym typeface="Verdana" pitchFamily="34" charset="0"/>
              </a:rPr>
              <a:t>项目计划调整</a:t>
            </a:r>
            <a:endParaRPr lang="en-US" altLang="zh-CN" sz="2800" b="1" dirty="0">
              <a:solidFill>
                <a:srgbClr val="3A7EFF"/>
              </a:solidFill>
              <a:latin typeface="微软雅黑" pitchFamily="34" charset="-122"/>
              <a:ea typeface="微软雅黑" pitchFamily="34" charset="-122"/>
              <a:sym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6230" y="1217686"/>
            <a:ext cx="677139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一级计划：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原则上不予调整，保证计划的刚性。</a:t>
            </a:r>
            <a:r>
              <a:rPr lang="zh-CN" altLang="zh-CN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每个节点计划完成时间前</a:t>
            </a:r>
            <a:r>
              <a:rPr lang="en-US" altLang="zh-CN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日内可以提出变更申请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6230" y="2509014"/>
            <a:ext cx="6771395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二级计划：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原则上不予调整。区域可根据区域内各项目情况，每月回顾，调整一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kern="100" dirty="0">
              <a:latin typeface="微软雅黑" pitchFamily="34" charset="-122"/>
              <a:ea typeface="微软雅黑" pitchFamily="34" charset="-122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9366" y="3871534"/>
            <a:ext cx="65310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latin typeface="微软雅黑" pitchFamily="34" charset="-122"/>
                <a:ea typeface="微软雅黑" pitchFamily="34" charset="-122"/>
              </a:rPr>
              <a:t>       一、二级节点变更与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审核</a:t>
            </a:r>
            <a:r>
              <a:rPr lang="zh-CN" altLang="zh-CN" kern="100" dirty="0">
                <a:latin typeface="微软雅黑" pitchFamily="34" charset="-122"/>
                <a:ea typeface="微软雅黑" pitchFamily="34" charset="-122"/>
              </a:rPr>
              <a:t>路径与计划编制审批一致</a:t>
            </a:r>
            <a:r>
              <a:rPr lang="zh-CN" altLang="zh-CN" kern="1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但</a:t>
            </a:r>
            <a:r>
              <a:rPr lang="zh-CN" altLang="zh-CN" kern="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关键节点调整须与一级节点调整同步</a:t>
            </a:r>
            <a:r>
              <a:rPr lang="zh-CN" altLang="zh-CN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kern="1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kern="1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各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类节点计划调整后，相应的职能部门工作计划也随之调整，可不再另行提报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变更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申请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2211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/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一、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《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项目进度管控计划实施办法</a:t>
            </a:r>
            <a:r>
              <a:rPr lang="en-US" altLang="zh-CN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》</a:t>
            </a:r>
            <a:r>
              <a:rPr lang="zh-CN" altLang="en-US" sz="32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回顾</a:t>
            </a:r>
            <a:endParaRPr lang="en-US" altLang="zh-CN" sz="32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67544" y="1337137"/>
            <a:ext cx="1152578" cy="1152128"/>
          </a:xfrm>
          <a:prstGeom prst="ellipse">
            <a:avLst/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7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964" y="2541531"/>
            <a:ext cx="791737" cy="2246769"/>
          </a:xfrm>
          <a:prstGeom prst="rect">
            <a:avLst/>
          </a:prstGeom>
          <a:noFill/>
        </p:spPr>
        <p:txBody>
          <a:bodyPr vert="eaVert" wrap="non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3A7EFF"/>
                </a:solidFill>
                <a:latin typeface="微软雅黑" pitchFamily="34" charset="-122"/>
                <a:ea typeface="微软雅黑" pitchFamily="34" charset="-122"/>
                <a:sym typeface="Verdana" pitchFamily="34" charset="0"/>
              </a:rPr>
              <a:t>项目计划考核</a:t>
            </a:r>
            <a:endParaRPr lang="en-US" altLang="zh-CN" sz="2800" b="1" dirty="0">
              <a:solidFill>
                <a:srgbClr val="3A7EFF"/>
              </a:solidFill>
              <a:latin typeface="微软雅黑" pitchFamily="34" charset="-122"/>
              <a:ea typeface="微软雅黑" pitchFamily="34" charset="-122"/>
              <a:sym typeface="Verdana" pitchFamily="34" charset="0"/>
            </a:endParaRPr>
          </a:p>
        </p:txBody>
      </p:sp>
      <p:sp>
        <p:nvSpPr>
          <p:cNvPr id="8" name="TextBox 1"/>
          <p:cNvSpPr>
            <a:spLocks noChangeArrowheads="1"/>
          </p:cNvSpPr>
          <p:nvPr/>
        </p:nvSpPr>
        <p:spPr bwMode="auto">
          <a:xfrm>
            <a:off x="2066699" y="1489348"/>
            <a:ext cx="460851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9-11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月考核指标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计划准确率：目标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100%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级计划达成率：目标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"/>
          <p:cNvSpPr>
            <a:spLocks noChangeArrowheads="1"/>
          </p:cNvSpPr>
          <p:nvPr/>
        </p:nvSpPr>
        <p:spPr bwMode="auto">
          <a:xfrm>
            <a:off x="3476900" y="3001516"/>
            <a:ext cx="319831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月至今考核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指标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一级计划达成率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60%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计划准确率：目标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%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级计划达成率：目标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666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</p:bldLst>
  </p:timing>
</p:sld>
</file>

<file path=ppt/theme/theme1.xml><?xml version="1.0" encoding="utf-8"?>
<a:theme xmlns:a="http://schemas.openxmlformats.org/drawingml/2006/main" name="藏珠馆 Wholehr.taobao.com 原创商务模板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藏珠馆 Wholehr.taobao.com 原创商务模板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2600</Words>
  <Application>Microsoft Office PowerPoint</Application>
  <PresentationFormat>全屏显示(16:10)</PresentationFormat>
  <Paragraphs>337</Paragraphs>
  <Slides>27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藏珠馆 Wholehr.taobao.com 原创商务模板</vt:lpstr>
      <vt:lpstr>1_藏珠馆 Wholehr.taobao.com 原创商务模板</vt:lpstr>
      <vt:lpstr>《一二级计划常见问题及案例分析》</vt:lpstr>
      <vt:lpstr>幻灯片 2</vt:lpstr>
      <vt:lpstr>一、《项目进度管控计划实施办法》回顾</vt:lpstr>
      <vt:lpstr>一、《项目进度管控计划实施办法》回顾</vt:lpstr>
      <vt:lpstr>一、《项目进度管控计划实施办法》回顾</vt:lpstr>
      <vt:lpstr>一、《项目进度管控计划实施办法》回顾</vt:lpstr>
      <vt:lpstr>一、《项目进度管控计划实施办法》回顾</vt:lpstr>
      <vt:lpstr>一、《项目进度管控计划实施办法》回顾</vt:lpstr>
      <vt:lpstr>一、《项目进度管控计划实施办法》回顾</vt:lpstr>
      <vt:lpstr>一、《项目进度管控计划实施办法》回顾</vt:lpstr>
      <vt:lpstr>二、项目管控计划常见问题（一级计划）</vt:lpstr>
      <vt:lpstr>二、项目管控计划常见问题（一级计划）</vt:lpstr>
      <vt:lpstr>二、项目管控计划常见问题（一级计划）</vt:lpstr>
      <vt:lpstr>二、项目管控计划常见问题（一级计划）</vt:lpstr>
      <vt:lpstr>二、项目管控计划常见问题（一级计划）</vt:lpstr>
      <vt:lpstr>二、项目管控计划常见问题（一级计划）</vt:lpstr>
      <vt:lpstr>二、项目管控计划常见问题（一级计划）</vt:lpstr>
      <vt:lpstr>二、项目管控计划常见问题（二级计划）</vt:lpstr>
      <vt:lpstr>二、二级计划常见问题</vt:lpstr>
      <vt:lpstr>二、项目管控计划常见问题（一二级计划匹配）</vt:lpstr>
      <vt:lpstr>二、项目管控计划常见问题（区域分享）</vt:lpstr>
      <vt:lpstr>三、项目管控计划编制注意事项（一级计划）</vt:lpstr>
      <vt:lpstr>三、项目管控计划编制注意事项（二级计划）</vt:lpstr>
      <vt:lpstr>四、2014年项目管控计划开展方向</vt:lpstr>
      <vt:lpstr>幻灯片 25</vt:lpstr>
      <vt:lpstr>Q &amp; A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卢晓欢</dc:creator>
  <cp:lastModifiedBy>chenqigui</cp:lastModifiedBy>
  <cp:revision>77</cp:revision>
  <dcterms:created xsi:type="dcterms:W3CDTF">2014-01-08T01:09:06Z</dcterms:created>
  <dcterms:modified xsi:type="dcterms:W3CDTF">2014-02-08T15:31:51Z</dcterms:modified>
</cp:coreProperties>
</file>